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8"/>
  </p:notesMasterIdLst>
  <p:handoutMasterIdLst>
    <p:handoutMasterId r:id="rId19"/>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1"/>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5608" autoAdjust="0"/>
  </p:normalViewPr>
  <p:slideViewPr>
    <p:cSldViewPr snapToGrid="0">
      <p:cViewPr varScale="1">
        <p:scale>
          <a:sx n="84" d="100"/>
          <a:sy n="84" d="100"/>
        </p:scale>
        <p:origin x="658" y="82"/>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66" d="100"/>
          <a:sy n="66" d="100"/>
        </p:scale>
        <p:origin x="3252" y="4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5627992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CCE24EC-68B1-4280-883D-EF0309E00D68}"/>
              </a:ext>
            </a:extLst>
          </p:cNvPr>
          <p:cNvSpPr>
            <a:spLocks noGrp="1" noRot="1" noChangeAspect="1"/>
          </p:cNvSpPr>
          <p:nvPr>
            <p:ph type="sldImg" idx="2"/>
          </p:nvPr>
        </p:nvSpPr>
        <p:spPr>
          <a:xfrm>
            <a:off x="685800" y="242888"/>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3" name="Notes Placeholder 2">
            <a:extLst>
              <a:ext uri="{FF2B5EF4-FFF2-40B4-BE49-F238E27FC236}">
                <a16:creationId xmlns:a16="http://schemas.microsoft.com/office/drawing/2014/main" id="{076C9C4A-5E92-4E29-A351-C9A277F636E9}"/>
              </a:ext>
            </a:extLst>
          </p:cNvPr>
          <p:cNvSpPr>
            <a:spLocks noGrp="1"/>
          </p:cNvSpPr>
          <p:nvPr>
            <p:ph type="body" sz="quarter" idx="3"/>
          </p:nvPr>
        </p:nvSpPr>
        <p:spPr>
          <a:xfrm>
            <a:off x="685800" y="3686629"/>
            <a:ext cx="5486400" cy="5079999"/>
          </a:xfrm>
          <a:prstGeom prst="rect">
            <a:avLst/>
          </a:prstGeom>
        </p:spPr>
        <p:txBody>
          <a:bodyPr vert="horz" lIns="91440" tIns="45720" rIns="91440" bIns="45720" rtlCol="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464164932"/>
      </p:ext>
    </p:extLst>
  </p:cSld>
  <p:clrMap bg1="dk1" tx1="lt1" bg2="dk2" tx2="lt2" accent1="accent1" accent2="accent2" accent3="accent3" accent4="accent4" accent5="accent5" accent6="accent6" hlink="hlink" folHlink="folHlink"/>
  <p:notesStyle>
    <a:lvl1pPr marL="57150" indent="0" algn="l" defTabSz="914400" rtl="0" eaLnBrk="1" latinLnBrk="0" hangingPunct="1">
      <a:spcAft>
        <a:spcPts val="1200"/>
      </a:spcAft>
      <a:buFont typeface="+mj-lt"/>
      <a:buNone/>
      <a:defRPr sz="1200" b="0" kern="1200">
        <a:solidFill>
          <a:schemeClr val="tx1"/>
        </a:solidFill>
        <a:latin typeface="+mn-lt"/>
        <a:ea typeface="Verdana" panose="020B0604030504040204" pitchFamily="34" charset="0"/>
        <a:cs typeface="Verdana" panose="020B0604030504040204" pitchFamily="34" charset="0"/>
      </a:defRPr>
    </a:lvl1pPr>
    <a:lvl2pPr marL="285750" indent="-228600" algn="l" defTabSz="914400" rtl="0" eaLnBrk="1" latinLnBrk="0" hangingPunct="1">
      <a:spcAft>
        <a:spcPts val="0"/>
      </a:spcAft>
      <a:buFont typeface="+mj-lt"/>
      <a:buAutoNum type="arabicPeriod"/>
      <a:defRPr sz="1200" b="1" i="0" kern="1200">
        <a:solidFill>
          <a:schemeClr val="tx1"/>
        </a:solidFill>
        <a:latin typeface="+mn-lt"/>
        <a:ea typeface="Verdana" panose="020B0604030504040204" pitchFamily="34" charset="0"/>
        <a:cs typeface="Verdana" panose="020B0604030504040204" pitchFamily="34" charset="0"/>
      </a:defRPr>
    </a:lvl2pPr>
    <a:lvl3pPr marL="285750" indent="0" algn="l" defTabSz="914400" rtl="0" eaLnBrk="1" latinLnBrk="0" hangingPunct="1">
      <a:spcAft>
        <a:spcPts val="1200"/>
      </a:spcAft>
      <a:defRPr sz="1200" i="1" kern="1200">
        <a:solidFill>
          <a:schemeClr val="tx1"/>
        </a:solidFill>
        <a:latin typeface="+mn-lt"/>
        <a:ea typeface="Verdana" panose="020B0604030504040204" pitchFamily="34" charset="0"/>
        <a:cs typeface="Verdana" panose="020B0604030504040204" pitchFamily="34" charset="0"/>
      </a:defRPr>
    </a:lvl3pPr>
    <a:lvl4pPr marL="285750" indent="0" algn="l" defTabSz="914400" rtl="0" eaLnBrk="1" latinLnBrk="0" hangingPunct="1">
      <a:defRPr sz="1200" kern="1200">
        <a:solidFill>
          <a:schemeClr val="tx1"/>
        </a:solidFill>
        <a:latin typeface="+mn-lt"/>
        <a:ea typeface="Verdana" panose="020B0604030504040204" pitchFamily="34" charset="0"/>
        <a:cs typeface="Verdana" panose="020B0604030504040204" pitchFamily="34" charset="0"/>
      </a:defRPr>
    </a:lvl4pPr>
    <a:lvl5pPr marL="457200" indent="-171450" algn="l" defTabSz="914400" rtl="0" eaLnBrk="1" latinLnBrk="0" hangingPunct="1">
      <a:buFont typeface="Arial" panose="020B0604020202020204" pitchFamily="34" charset="0"/>
      <a:buChar char="•"/>
      <a:defRPr sz="1200" kern="1200">
        <a:solidFill>
          <a:schemeClr val="tx1"/>
        </a:solidFill>
        <a:latin typeface="+mn-lt"/>
        <a:ea typeface="Verdana" panose="020B0604030504040204" pitchFamily="34" charset="0"/>
        <a:cs typeface="Verdana" panose="020B060403050404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D45A644-E3A1-4CDD-B3A0-082CCD08750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A8BE438-4964-4147-81C6-F588B0D7F54D}"/>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7709502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Image Placeholder 3">
            <a:extLst>
              <a:ext uri="{FF2B5EF4-FFF2-40B4-BE49-F238E27FC236}">
                <a16:creationId xmlns:a16="http://schemas.microsoft.com/office/drawing/2014/main" id="{12A86355-6266-48CC-998B-CFEFADA3AF1D}"/>
              </a:ext>
            </a:extLst>
          </p:cNvPr>
          <p:cNvSpPr>
            <a:spLocks noGrp="1" noRot="1" noChangeAspect="1"/>
          </p:cNvSpPr>
          <p:nvPr>
            <p:ph type="sldImg"/>
          </p:nvPr>
        </p:nvSpPr>
        <p:spPr/>
      </p:sp>
      <p:sp>
        <p:nvSpPr>
          <p:cNvPr id="5" name="Notes Placeholder 4">
            <a:extLst>
              <a:ext uri="{FF2B5EF4-FFF2-40B4-BE49-F238E27FC236}">
                <a16:creationId xmlns:a16="http://schemas.microsoft.com/office/drawing/2014/main" id="{B3DB185B-1BED-452E-A70E-4B4873407ED5}"/>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0303952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Image Placeholder 3">
            <a:extLst>
              <a:ext uri="{FF2B5EF4-FFF2-40B4-BE49-F238E27FC236}">
                <a16:creationId xmlns:a16="http://schemas.microsoft.com/office/drawing/2014/main" id="{5F80418B-BBE1-41E1-B4C3-E599E761F2EF}"/>
              </a:ext>
            </a:extLst>
          </p:cNvPr>
          <p:cNvSpPr>
            <a:spLocks noGrp="1" noRot="1" noChangeAspect="1"/>
          </p:cNvSpPr>
          <p:nvPr>
            <p:ph type="sldImg"/>
          </p:nvPr>
        </p:nvSpPr>
        <p:spPr/>
      </p:sp>
      <p:sp>
        <p:nvSpPr>
          <p:cNvPr id="5" name="Notes Placeholder 4">
            <a:extLst>
              <a:ext uri="{FF2B5EF4-FFF2-40B4-BE49-F238E27FC236}">
                <a16:creationId xmlns:a16="http://schemas.microsoft.com/office/drawing/2014/main" id="{9118173D-0C6A-436D-BCC3-7E1D25CE50AB}"/>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4474915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Image Placeholder 3">
            <a:extLst>
              <a:ext uri="{FF2B5EF4-FFF2-40B4-BE49-F238E27FC236}">
                <a16:creationId xmlns:a16="http://schemas.microsoft.com/office/drawing/2014/main" id="{6693EAB7-0883-4BC9-A901-C0F05C004AD0}"/>
              </a:ext>
            </a:extLst>
          </p:cNvPr>
          <p:cNvSpPr>
            <a:spLocks noGrp="1" noRot="1" noChangeAspect="1"/>
          </p:cNvSpPr>
          <p:nvPr>
            <p:ph type="sldImg"/>
          </p:nvPr>
        </p:nvSpPr>
        <p:spPr/>
      </p:sp>
      <p:sp>
        <p:nvSpPr>
          <p:cNvPr id="5" name="Notes Placeholder 4">
            <a:extLst>
              <a:ext uri="{FF2B5EF4-FFF2-40B4-BE49-F238E27FC236}">
                <a16:creationId xmlns:a16="http://schemas.microsoft.com/office/drawing/2014/main" id="{E8168F16-BEFF-46DD-BC52-480B37A91BD6}"/>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6993905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F2BA7C-181E-4B23-803D-2E47AE1467E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FE7A081-C7F3-4896-AB70-D2547874FE2D}"/>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8816146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25D8D2-F801-4BDD-A21E-CDC99C79665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C5E9ED1-39A7-4430-8D2E-19273DC0C5B9}"/>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13033124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Image Placeholder 3">
            <a:extLst>
              <a:ext uri="{FF2B5EF4-FFF2-40B4-BE49-F238E27FC236}">
                <a16:creationId xmlns:a16="http://schemas.microsoft.com/office/drawing/2014/main" id="{62CCF58C-7CD6-4A0E-9E0E-9D4D1C7D9D7C}"/>
              </a:ext>
            </a:extLst>
          </p:cNvPr>
          <p:cNvSpPr>
            <a:spLocks noGrp="1" noRot="1" noChangeAspect="1"/>
          </p:cNvSpPr>
          <p:nvPr>
            <p:ph type="sldImg"/>
          </p:nvPr>
        </p:nvSpPr>
        <p:spPr/>
      </p:sp>
      <p:sp>
        <p:nvSpPr>
          <p:cNvPr id="5" name="Notes Placeholder 4">
            <a:extLst>
              <a:ext uri="{FF2B5EF4-FFF2-40B4-BE49-F238E27FC236}">
                <a16:creationId xmlns:a16="http://schemas.microsoft.com/office/drawing/2014/main" id="{F8F05693-D75E-4BE9-9AE0-FEF24E6FE64C}"/>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05430810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Notes Placeholder 2"/>
          <p:cNvSpPr>
            <a:spLocks noGrp="1"/>
          </p:cNvSpPr>
          <p:nvPr>
            <p:ph type="body" idx="1"/>
          </p:nvPr>
        </p:nvSpPr>
        <p:spPr/>
        <p:txBody>
          <a:bodyPr/>
          <a:lstStyle/>
          <a:p>
            <a:pPr lvl="1"/>
            <a:r>
              <a:rPr lang="en-GB" b="0" dirty="0"/>
              <a:t>What is the difference between policy and best practice? </a:t>
            </a:r>
            <a:r>
              <a:rPr lang="en-GB" dirty="0"/>
              <a:t>Policy establishes definite rules while best practice is "fuzzier" and might be demonstrated through examples or scenarios rather than explicit rules.</a:t>
            </a:r>
            <a:endParaRPr lang="en-US" b="0" dirty="0"/>
          </a:p>
          <a:p>
            <a:pPr lvl="1"/>
            <a:r>
              <a:rPr lang="en-GB" b="0" dirty="0"/>
              <a:t>What are the main elements of fire safety procedures? </a:t>
            </a:r>
            <a:r>
              <a:rPr lang="en-GB" dirty="0"/>
              <a:t>Fire/smoke detection and alarms plus safe escape routes from the building and emergency drills/procedures.</a:t>
            </a:r>
            <a:endParaRPr lang="en-US" b="0" dirty="0"/>
          </a:p>
          <a:p>
            <a:pPr lvl="1"/>
            <a:r>
              <a:rPr lang="en-GB" b="0" dirty="0"/>
              <a:t>True or false? An ESD wrist strap is designed to provide a personal ground to protect a technician from electrocution when working on energized electrical devices. </a:t>
            </a:r>
            <a:r>
              <a:rPr lang="en-GB" dirty="0"/>
              <a:t>False - a safety or utility ground is a pathway for electricity to flow in the event of a short so that it is less likely to electrocute someone touching a "live" bit of metal but the technician should NEVER be part of this grounding path. An ESD (ElectroStatic Discharge) ground equalizes the electrical potential between surfaces to reduce the chance of damage to components. Such wrist straps should have working resistors to prevent any dangerous amount of current from flowing through them but they are not safety devices.</a:t>
            </a:r>
            <a:endParaRPr lang="en-US" b="0" dirty="0"/>
          </a:p>
          <a:p>
            <a:pPr lvl="1"/>
            <a:r>
              <a:rPr lang="en-GB" b="0" dirty="0"/>
              <a:t>How is the person who first receives notification of a potential security incident designated? </a:t>
            </a:r>
            <a:r>
              <a:rPr lang="en-GB" dirty="0"/>
              <a:t>First Responder.</a:t>
            </a:r>
            <a:endParaRPr lang="en-US" b="0" dirty="0"/>
          </a:p>
          <a:p>
            <a:pPr lvl="1"/>
            <a:r>
              <a:rPr lang="en-GB" b="0" dirty="0"/>
              <a:t>How does the principle of least privilege apply to privileged users? </a:t>
            </a:r>
            <a:r>
              <a:rPr lang="en-GB" dirty="0"/>
              <a:t>Privileges can be allocated by role/domain rather than creating all-powerful "superusers". Holders should only logon to privileged accounts to perform specific tasks. The accounts should be subject to auditing and oversight.</a:t>
            </a:r>
            <a:endParaRPr lang="en-US" b="0" dirty="0"/>
          </a:p>
          <a:p>
            <a:pPr lvl="1"/>
            <a:r>
              <a:rPr lang="en-GB" b="0" dirty="0"/>
              <a:t>True or false? DLP technology can assist with managing PII. </a:t>
            </a:r>
            <a:r>
              <a:rPr lang="en-GB" dirty="0"/>
              <a:t>True - Data Loss Prevention (DLP) software can be configured to identify Personally Identifiable Information (PII) strings or fields and prevent transfer of such data by unauthorized mechanisms or formats.</a:t>
            </a:r>
            <a:endParaRPr lang="en-US" b="0" dirty="0"/>
          </a:p>
          <a:p>
            <a:pPr lvl="1"/>
            <a:r>
              <a:rPr lang="en-GB" b="0" dirty="0"/>
              <a:t>What technology provides data security assurance during the asset disposal phase of system lifecycle? </a:t>
            </a:r>
            <a:r>
              <a:rPr lang="en-GB" dirty="0"/>
              <a:t>Hard drive/media sanitation, such as encryption or disk overwriting.</a:t>
            </a:r>
            <a:endParaRPr lang="en-US" b="0" dirty="0"/>
          </a:p>
          <a:p>
            <a:pPr lvl="1"/>
            <a:r>
              <a:rPr lang="en-GB" b="0" dirty="0"/>
              <a:t>What are the main elements of password policy? </a:t>
            </a:r>
            <a:r>
              <a:rPr lang="en-GB" dirty="0"/>
              <a:t>Ensuring strong password selection and preventing sharing of passwords. You might also mention password aging/changing passwords regularly.</a:t>
            </a:r>
            <a:endParaRPr lang="en-US" b="0" dirty="0"/>
          </a:p>
          <a:p>
            <a:pPr lvl="1"/>
            <a:r>
              <a:rPr lang="en-GB" b="0" dirty="0"/>
              <a:t>What configuration request would be implemented by IT services during employee onboarding? </a:t>
            </a:r>
            <a:r>
              <a:rPr lang="en-GB" dirty="0"/>
              <a:t>Account creation, issuance of user credentials, and allocation of permissions/roles.</a:t>
            </a:r>
            <a:endParaRPr lang="en-US" b="0" dirty="0"/>
          </a:p>
          <a:p>
            <a:pPr lvl="1"/>
            <a:r>
              <a:rPr lang="en-GB" b="0" dirty="0"/>
              <a:t>What type of policy governs use of a VPN? </a:t>
            </a:r>
            <a:r>
              <a:rPr lang="en-GB" dirty="0"/>
              <a:t>Remote access policy.</a:t>
            </a:r>
            <a:endParaRPr lang="en-US" b="0" dirty="0"/>
          </a:p>
        </p:txBody>
      </p:sp>
      <p:sp>
        <p:nvSpPr>
          <p:cNvPr id="4" name="Slide Image Placeholder 3">
            <a:extLst>
              <a:ext uri="{FF2B5EF4-FFF2-40B4-BE49-F238E27FC236}">
                <a16:creationId xmlns:a16="http://schemas.microsoft.com/office/drawing/2014/main" id="{2CB7054A-980C-4859-96A6-2ABDC7E0C567}"/>
              </a:ext>
            </a:extLst>
          </p:cNvPr>
          <p:cNvSpPr>
            <a:spLocks noGrp="1" noRot="1" noChangeAspect="1"/>
          </p:cNvSpPr>
          <p:nvPr>
            <p:ph type="sldImg"/>
          </p:nvPr>
        </p:nvSpPr>
        <p:spPr/>
      </p:sp>
    </p:spTree>
    <p:extLst>
      <p:ext uri="{BB962C8B-B14F-4D97-AF65-F5344CB8AC3E}">
        <p14:creationId xmlns:p14="http://schemas.microsoft.com/office/powerpoint/2010/main" val="2032728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r>
              <a:rPr lang="en-GB"/>
              <a:t>The number in the bottom right corner of the slides refers back to the page where this topic starts in the course book.</a:t>
            </a:r>
          </a:p>
          <a:p>
            <a:pPr lvl="1"/>
            <a:endParaRPr lang="en-GB"/>
          </a:p>
          <a:p>
            <a:endParaRPr lang="en-US" dirty="0"/>
          </a:p>
        </p:txBody>
      </p:sp>
      <p:sp>
        <p:nvSpPr>
          <p:cNvPr id="4" name="Slide Image Placeholder 3">
            <a:extLst>
              <a:ext uri="{FF2B5EF4-FFF2-40B4-BE49-F238E27FC236}">
                <a16:creationId xmlns:a16="http://schemas.microsoft.com/office/drawing/2014/main" id="{97661ED8-3337-4209-8766-E1A9B1CF19CE}"/>
              </a:ext>
            </a:extLst>
          </p:cNvPr>
          <p:cNvSpPr>
            <a:spLocks noGrp="1" noRot="1" noChangeAspect="1"/>
          </p:cNvSpPr>
          <p:nvPr>
            <p:ph type="sldImg"/>
          </p:nvPr>
        </p:nvSpPr>
        <p:spPr/>
      </p:sp>
    </p:spTree>
    <p:extLst>
      <p:ext uri="{BB962C8B-B14F-4D97-AF65-F5344CB8AC3E}">
        <p14:creationId xmlns:p14="http://schemas.microsoft.com/office/powerpoint/2010/main" val="19700971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5BB891-0A36-46FE-8349-78E1A04F814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758F7C8-1067-4AB3-9894-DEAE464BD176}"/>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4597689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B05F0FD-F4A5-492E-B408-966F188348C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146CABA-BF25-4BDE-B8AE-249D6EA4D24C}"/>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9699224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EA1B6FE-38D0-45D2-8D9A-0CC99EDF353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0C0BC69-6DF3-4369-AE80-586A779059D4}"/>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6054157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FF1D2F6-9B6A-4464-9DA4-5EAA54F1403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92D405C-302D-4475-A2E4-718D37179F13}"/>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4458428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Image Placeholder 3">
            <a:extLst>
              <a:ext uri="{FF2B5EF4-FFF2-40B4-BE49-F238E27FC236}">
                <a16:creationId xmlns:a16="http://schemas.microsoft.com/office/drawing/2014/main" id="{9AE7D60F-225C-40EB-999D-567B73E91D7A}"/>
              </a:ext>
            </a:extLst>
          </p:cNvPr>
          <p:cNvSpPr>
            <a:spLocks noGrp="1" noRot="1" noChangeAspect="1"/>
          </p:cNvSpPr>
          <p:nvPr>
            <p:ph type="sldImg"/>
          </p:nvPr>
        </p:nvSpPr>
        <p:spPr/>
      </p:sp>
      <p:sp>
        <p:nvSpPr>
          <p:cNvPr id="5" name="Notes Placeholder 4">
            <a:extLst>
              <a:ext uri="{FF2B5EF4-FFF2-40B4-BE49-F238E27FC236}">
                <a16:creationId xmlns:a16="http://schemas.microsoft.com/office/drawing/2014/main" id="{510B3CA6-B663-41B8-8490-35AA51DC0035}"/>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4277885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Image Placeholder 3">
            <a:extLst>
              <a:ext uri="{FF2B5EF4-FFF2-40B4-BE49-F238E27FC236}">
                <a16:creationId xmlns:a16="http://schemas.microsoft.com/office/drawing/2014/main" id="{60658C0C-2D30-4E8E-B1DE-06DD39AC6B63}"/>
              </a:ext>
            </a:extLst>
          </p:cNvPr>
          <p:cNvSpPr>
            <a:spLocks noGrp="1" noRot="1" noChangeAspect="1"/>
          </p:cNvSpPr>
          <p:nvPr>
            <p:ph type="sldImg"/>
          </p:nvPr>
        </p:nvSpPr>
        <p:spPr/>
      </p:sp>
      <p:sp>
        <p:nvSpPr>
          <p:cNvPr id="5" name="Notes Placeholder 4">
            <a:extLst>
              <a:ext uri="{FF2B5EF4-FFF2-40B4-BE49-F238E27FC236}">
                <a16:creationId xmlns:a16="http://schemas.microsoft.com/office/drawing/2014/main" id="{7E96FD4C-9504-4172-9D56-61354507CDE1}"/>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3229483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Image Placeholder 3">
            <a:extLst>
              <a:ext uri="{FF2B5EF4-FFF2-40B4-BE49-F238E27FC236}">
                <a16:creationId xmlns:a16="http://schemas.microsoft.com/office/drawing/2014/main" id="{31F442A9-7C64-4B6C-B35B-BDFF94DB1972}"/>
              </a:ext>
            </a:extLst>
          </p:cNvPr>
          <p:cNvSpPr>
            <a:spLocks noGrp="1" noRot="1" noChangeAspect="1"/>
          </p:cNvSpPr>
          <p:nvPr>
            <p:ph type="sldImg"/>
          </p:nvPr>
        </p:nvSpPr>
        <p:spPr/>
      </p:sp>
      <p:sp>
        <p:nvSpPr>
          <p:cNvPr id="5" name="Notes Placeholder 4">
            <a:extLst>
              <a:ext uri="{FF2B5EF4-FFF2-40B4-BE49-F238E27FC236}">
                <a16:creationId xmlns:a16="http://schemas.microsoft.com/office/drawing/2014/main" id="{7597A0DA-77DF-43B6-853A-DB367F273A53}"/>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42176894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1" name="Text Box 1032"/>
          <p:cNvSpPr txBox="1">
            <a:spLocks noChangeArrowheads="1"/>
          </p:cNvSpPr>
          <p:nvPr userDrawn="1"/>
        </p:nvSpPr>
        <p:spPr bwMode="black">
          <a:xfrm>
            <a:off x="0" y="4498110"/>
            <a:ext cx="12192000" cy="2379617"/>
          </a:xfrm>
          <a:prstGeom prst="rect">
            <a:avLst/>
          </a:prstGeom>
          <a:solidFill>
            <a:schemeClr val="accent5"/>
          </a:solidFill>
          <a:ln w="9525">
            <a:noFill/>
            <a:miter lim="800000"/>
            <a:headEnd/>
            <a:tailEnd/>
          </a:ln>
          <a:effectLst/>
        </p:spPr>
        <p:txBody>
          <a:bodyPr anchor="b" anchorCtr="1">
            <a:noAutofit/>
          </a:bodyPr>
          <a:lstStyle/>
          <a:p>
            <a:pPr algn="ctr">
              <a:spcBef>
                <a:spcPct val="50000"/>
              </a:spcBef>
              <a:defRPr/>
            </a:pPr>
            <a:r>
              <a:rPr lang="en-US" sz="900" noProof="0" dirty="0">
                <a:solidFill>
                  <a:schemeClr val="accent1"/>
                </a:solidFill>
                <a:latin typeface="+mn-lt"/>
                <a:cs typeface="Times New Roman" pitchFamily="18" charset="0"/>
              </a:rPr>
              <a:t>This courseware is copyrighted </a:t>
            </a:r>
            <a:r>
              <a:rPr lang="en-US" sz="900" i="1" noProof="0" dirty="0">
                <a:solidFill>
                  <a:schemeClr val="accent1"/>
                </a:solidFill>
                <a:latin typeface="+mn-lt"/>
                <a:cs typeface="Times New Roman" pitchFamily="18" charset="0"/>
              </a:rPr>
              <a:t>© 2018 gtslearning</a:t>
            </a:r>
            <a:r>
              <a:rPr lang="en-US" sz="900" noProof="0" dirty="0">
                <a:solidFill>
                  <a:schemeClr val="accent1"/>
                </a:solidFill>
                <a:latin typeface="+mn-lt"/>
                <a:cs typeface="Times New Roman" pitchFamily="18" charset="0"/>
              </a:rPr>
              <a:t>. </a:t>
            </a:r>
            <a:r>
              <a:rPr lang="en-GB" sz="900" noProof="0" dirty="0">
                <a:solidFill>
                  <a:schemeClr val="accent1"/>
                </a:solidFill>
                <a:latin typeface="+mn-lt"/>
                <a:cs typeface="Times New Roman" pitchFamily="18" charset="0"/>
              </a:rPr>
              <a:t>Product images are the copyright of the vendor or manufacturer named in the caption and used by permission. </a:t>
            </a:r>
            <a:r>
              <a:rPr lang="en-US" sz="900" noProof="0" dirty="0">
                <a:solidFill>
                  <a:schemeClr val="accent1"/>
                </a:solidFill>
                <a:latin typeface="+mn-lt"/>
                <a:cs typeface="Times New Roman" pitchFamily="18" charset="0"/>
              </a:rPr>
              <a:t>No part of this courseware or any training material supplied by gtslearning International Limited to accompany the courseware may be copied, photocopied, reproduced, or re-used in any form or by any means without permission in writing from a director of gtslearning International Limited. Violation of these laws will lead to prosecution. All trademarks, service marks, products, or services are trademarks or registered trademarks of their respective holders and are acknowledged by the publisher. </a:t>
            </a:r>
          </a:p>
          <a:p>
            <a:pPr algn="ctr">
              <a:spcBef>
                <a:spcPct val="50000"/>
              </a:spcBef>
              <a:defRPr/>
            </a:pPr>
            <a:r>
              <a:rPr lang="en-US" sz="900" noProof="0" dirty="0">
                <a:solidFill>
                  <a:schemeClr val="accent1"/>
                </a:solidFill>
                <a:latin typeface="+mn-lt"/>
                <a:cs typeface="Times New Roman" pitchFamily="18" charset="0"/>
              </a:rPr>
              <a:t>All gtslearning products are supplied on the basis of a single copy of a course per student. Additional resources that may be made available from gtslearning may only be used in conjunction with courses sold by gtslearning. No material changes to these resources are permitted without express written permission by a director of gtslearning. These resources may not be used in conjunction with content from any other supplier. </a:t>
            </a:r>
            <a:br>
              <a:rPr lang="en-US" sz="900" noProof="0" dirty="0">
                <a:solidFill>
                  <a:schemeClr val="accent1"/>
                </a:solidFill>
                <a:latin typeface="+mn-lt"/>
                <a:cs typeface="Times New Roman" pitchFamily="18" charset="0"/>
              </a:rPr>
            </a:br>
            <a:r>
              <a:rPr lang="en-US" sz="900" b="1" noProof="0" dirty="0">
                <a:solidFill>
                  <a:schemeClr val="accent1"/>
                </a:solidFill>
                <a:latin typeface="+mn-lt"/>
                <a:cs typeface="Times New Roman" pitchFamily="18" charset="0"/>
              </a:rPr>
              <a:t>If you suspect that this course has been copied or distributed illegally, please telephone or email gtslearning.</a:t>
            </a:r>
            <a:r>
              <a:rPr lang="en-US" sz="900" noProof="0" dirty="0">
                <a:solidFill>
                  <a:schemeClr val="accent1"/>
                </a:solidFill>
                <a:latin typeface="+mn-lt"/>
                <a:cs typeface="Times New Roman" pitchFamily="18" charset="0"/>
              </a:rPr>
              <a:t> </a:t>
            </a:r>
          </a:p>
        </p:txBody>
      </p:sp>
      <p:sp>
        <p:nvSpPr>
          <p:cNvPr id="3" name="Subtitle 2"/>
          <p:cNvSpPr>
            <a:spLocks noGrp="1"/>
          </p:cNvSpPr>
          <p:nvPr>
            <p:ph type="subTitle" idx="1"/>
          </p:nvPr>
        </p:nvSpPr>
        <p:spPr>
          <a:xfrm>
            <a:off x="0" y="3812309"/>
            <a:ext cx="12192000" cy="685800"/>
          </a:xfrm>
          <a:solidFill>
            <a:schemeClr val="accent4"/>
          </a:solidFill>
        </p:spPr>
        <p:txBody>
          <a:bodyPr anchor="ctr" anchorCtr="0">
            <a:noAutofit/>
          </a:bodyPr>
          <a:lstStyle>
            <a:lvl1pPr marL="0" indent="0" algn="ctr">
              <a:buNone/>
              <a:defRPr sz="4400" b="1">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endParaRPr lang="en-US" noProof="0" dirty="0"/>
          </a:p>
        </p:txBody>
      </p:sp>
      <p:sp>
        <p:nvSpPr>
          <p:cNvPr id="9" name="Title 8"/>
          <p:cNvSpPr>
            <a:spLocks noGrp="1"/>
          </p:cNvSpPr>
          <p:nvPr>
            <p:ph type="title"/>
          </p:nvPr>
        </p:nvSpPr>
        <p:spPr>
          <a:xfrm>
            <a:off x="0" y="2673276"/>
            <a:ext cx="12192000" cy="1143000"/>
          </a:xfrm>
          <a:solidFill>
            <a:schemeClr val="tx1"/>
          </a:solidFill>
        </p:spPr>
        <p:txBody>
          <a:bodyPr lIns="91440" tIns="45720" rIns="91440" bIns="45720">
            <a:normAutofit/>
          </a:bodyPr>
          <a:lstStyle>
            <a:lvl1pPr>
              <a:defRPr sz="6000" b="0" i="0">
                <a:solidFill>
                  <a:schemeClr val="accent5"/>
                </a:solidFill>
                <a:latin typeface="+mj-lt"/>
              </a:defRPr>
            </a:lvl1pPr>
          </a:lstStyle>
          <a:p>
            <a:r>
              <a:rPr lang="en-US" noProof="0"/>
              <a:t>Click to edit Master title style</a:t>
            </a:r>
            <a:endParaRPr lang="en-US" noProof="0" dirty="0"/>
          </a:p>
        </p:txBody>
      </p:sp>
      <p:pic>
        <p:nvPicPr>
          <p:cNvPr id="10" name="Picture 1034" descr="gtslearning2007"/>
          <p:cNvPicPr>
            <a:picLocks noChangeAspect="1" noChangeArrowheads="1"/>
          </p:cNvPicPr>
          <p:nvPr userDrawn="1"/>
        </p:nvPicPr>
        <p:blipFill>
          <a:blip r:embed="rId2" cstate="email">
            <a:extLst>
              <a:ext uri="{28A0092B-C50C-407E-A947-70E740481C1C}">
                <a14:useLocalDpi xmlns:a14="http://schemas.microsoft.com/office/drawing/2010/main" val="0"/>
              </a:ext>
            </a:extLst>
          </a:blip>
          <a:srcRect/>
          <a:stretch>
            <a:fillRect/>
          </a:stretch>
        </p:blipFill>
        <p:spPr bwMode="auto">
          <a:xfrm>
            <a:off x="10466120" y="215675"/>
            <a:ext cx="1438102" cy="1438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2" name="Group 11">
            <a:extLst>
              <a:ext uri="{FF2B5EF4-FFF2-40B4-BE49-F238E27FC236}">
                <a16:creationId xmlns:a16="http://schemas.microsoft.com/office/drawing/2014/main" id="{9D649E4D-936F-4713-8A06-BCADB8934563}"/>
              </a:ext>
            </a:extLst>
          </p:cNvPr>
          <p:cNvGrpSpPr/>
          <p:nvPr userDrawn="1"/>
        </p:nvGrpSpPr>
        <p:grpSpPr>
          <a:xfrm>
            <a:off x="240030" y="478439"/>
            <a:ext cx="3111012" cy="914400"/>
            <a:chOff x="240030" y="204404"/>
            <a:chExt cx="3111012" cy="914400"/>
          </a:xfrm>
        </p:grpSpPr>
        <p:pic>
          <p:nvPicPr>
            <p:cNvPr id="15" name="Picture 14" descr="CompTIA Authorized Platinum Partner Logo">
              <a:extLst>
                <a:ext uri="{FF2B5EF4-FFF2-40B4-BE49-F238E27FC236}">
                  <a16:creationId xmlns:a16="http://schemas.microsoft.com/office/drawing/2014/main" id="{5DB40F13-99AE-4043-8C42-BFE13702B2AF}"/>
                </a:ext>
              </a:extLst>
            </p:cNvPr>
            <p:cNvPicPr>
              <a:picLocks noChangeAspect="1"/>
            </p:cNvPicPr>
            <p:nvPr userDrawn="1"/>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40030" y="204404"/>
              <a:ext cx="896815" cy="914400"/>
            </a:xfrm>
            <a:prstGeom prst="rect">
              <a:avLst/>
            </a:prstGeom>
            <a:noFill/>
            <a:ln w="9525">
              <a:noFill/>
              <a:miter lim="800000"/>
              <a:headEnd/>
              <a:tailEnd/>
            </a:ln>
          </p:spPr>
        </p:pic>
        <p:pic>
          <p:nvPicPr>
            <p:cNvPr id="17" name="Picture 16" descr="CAQC Logo">
              <a:extLst>
                <a:ext uri="{FF2B5EF4-FFF2-40B4-BE49-F238E27FC236}">
                  <a16:creationId xmlns:a16="http://schemas.microsoft.com/office/drawing/2014/main" id="{DC9148EB-8ADD-4014-9F66-F5908C2D19B5}"/>
                </a:ext>
              </a:extLst>
            </p:cNvPr>
            <p:cNvPicPr>
              <a:picLocks noChangeAspect="1"/>
            </p:cNvPicPr>
            <p:nvPr userDrawn="1"/>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bwMode="auto">
            <a:xfrm>
              <a:off x="1185216" y="204404"/>
              <a:ext cx="994116" cy="914400"/>
            </a:xfrm>
            <a:prstGeom prst="rect">
              <a:avLst/>
            </a:prstGeom>
            <a:noFill/>
            <a:ln w="9525">
              <a:noFill/>
              <a:miter lim="800000"/>
              <a:headEnd/>
              <a:tailEnd/>
            </a:ln>
          </p:spPr>
        </p:pic>
        <p:pic>
          <p:nvPicPr>
            <p:cNvPr id="18" name="Picture 17" descr="CompTIA Network+ Logo">
              <a:extLst>
                <a:ext uri="{FF2B5EF4-FFF2-40B4-BE49-F238E27FC236}">
                  <a16:creationId xmlns:a16="http://schemas.microsoft.com/office/drawing/2014/main" id="{FB5DD742-C553-4237-A7C0-04FEA551AB2A}"/>
                </a:ext>
              </a:extLst>
            </p:cNvPr>
            <p:cNvPicPr>
              <a:picLocks noChangeAspect="1"/>
            </p:cNvPicPr>
            <p:nvPr userDrawn="1"/>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2253762" y="205547"/>
              <a:ext cx="1097280" cy="912113"/>
            </a:xfrm>
            <a:prstGeom prst="rect">
              <a:avLst/>
            </a:prstGeom>
          </p:spPr>
        </p:pic>
      </p:grpSp>
      <p:pic>
        <p:nvPicPr>
          <p:cNvPr id="19" name="Picture 18" descr="Procert Certified Logo">
            <a:extLst>
              <a:ext uri="{FF2B5EF4-FFF2-40B4-BE49-F238E27FC236}">
                <a16:creationId xmlns:a16="http://schemas.microsoft.com/office/drawing/2014/main" id="{A75527A5-519F-4563-9378-3B57B5B7AECA}"/>
              </a:ext>
            </a:extLst>
          </p:cNvPr>
          <p:cNvPicPr>
            <a:picLocks noChangeAspect="1"/>
          </p:cNvPicPr>
          <p:nvPr userDrawn="1"/>
        </p:nvPicPr>
        <p:blipFill>
          <a:blip r:embed="rId6"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3457928" y="579946"/>
            <a:ext cx="1224241" cy="824905"/>
          </a:xfrm>
          <a:prstGeom prst="rect">
            <a:avLst/>
          </a:prstGeom>
        </p:spPr>
      </p:pic>
    </p:spTree>
    <p:extLst>
      <p:ext uri="{BB962C8B-B14F-4D97-AF65-F5344CB8AC3E}">
        <p14:creationId xmlns:p14="http://schemas.microsoft.com/office/powerpoint/2010/main" val="30225561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Outline">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 y="914400"/>
            <a:ext cx="11978640" cy="5577840"/>
          </a:xfrm>
        </p:spPr>
        <p:txBody>
          <a:bodyPr/>
          <a:lstStyle>
            <a:lvl1pPr marL="0" indent="0">
              <a:spcBef>
                <a:spcPts val="2400"/>
              </a:spcBef>
              <a:spcAft>
                <a:spcPts val="2400"/>
              </a:spcAft>
              <a:buNone/>
              <a:defRPr/>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itle 6"/>
          <p:cNvSpPr>
            <a:spLocks noGrp="1"/>
          </p:cNvSpPr>
          <p:nvPr>
            <p:ph type="title"/>
          </p:nvPr>
        </p:nvSpPr>
        <p:spPr/>
        <p:txBody>
          <a:bodyPr>
            <a:normAutofit/>
          </a:bodyPr>
          <a:lstStyle>
            <a:lvl1pPr algn="ctr">
              <a:defRPr sz="4800"/>
            </a:lvl1pPr>
          </a:lstStyle>
          <a:p>
            <a:r>
              <a:rPr lang="en-US"/>
              <a:t>Click to edit Master title style</a:t>
            </a:r>
            <a:endParaRPr lang="en-US" dirty="0"/>
          </a:p>
        </p:txBody>
      </p:sp>
      <p:sp>
        <p:nvSpPr>
          <p:cNvPr id="5" name="Footer Placeholder 4">
            <a:extLst>
              <a:ext uri="{FF2B5EF4-FFF2-40B4-BE49-F238E27FC236}">
                <a16:creationId xmlns:a16="http://schemas.microsoft.com/office/drawing/2014/main" id="{58A365D4-CB39-4DD5-9171-D491B0401A7E}"/>
              </a:ext>
            </a:extLst>
          </p:cNvPr>
          <p:cNvSpPr>
            <a:spLocks noGrp="1"/>
          </p:cNvSpPr>
          <p:nvPr>
            <p:ph type="ftr" sz="quarter" idx="3"/>
          </p:nvPr>
        </p:nvSpPr>
        <p:spPr>
          <a:xfrm>
            <a:off x="0" y="6537960"/>
            <a:ext cx="12192000" cy="320040"/>
          </a:xfrm>
          <a:prstGeom prst="rect">
            <a:avLst/>
          </a:prstGeom>
          <a:solidFill>
            <a:schemeClr val="accent4"/>
          </a:solidFill>
        </p:spPr>
        <p:txBody>
          <a:bodyPr vert="horz" lIns="91440" tIns="45720" rIns="91440" bIns="45720" rtlCol="0" anchor="ctr">
            <a:noAutofit/>
          </a:bodyPr>
          <a:lstStyle>
            <a:lvl1pPr algn="l">
              <a:defRPr sz="1600">
                <a:solidFill>
                  <a:schemeClr val="tx1"/>
                </a:solidFill>
                <a:latin typeface="+mj-lt"/>
                <a:ea typeface="Verdana" panose="020B0604030504040204" pitchFamily="34" charset="0"/>
                <a:cs typeface="Verdana" panose="020B0604030504040204" pitchFamily="34" charset="0"/>
              </a:defRPr>
            </a:lvl1pPr>
          </a:lstStyle>
          <a:p>
            <a:r>
              <a:rPr lang="en-GB"/>
              <a:t>1.5 Policies and Best Practices</a:t>
            </a:r>
            <a:endParaRPr lang="en-US" dirty="0"/>
          </a:p>
        </p:txBody>
      </p:sp>
      <p:sp>
        <p:nvSpPr>
          <p:cNvPr id="6" name="Slide Number Placeholder 7">
            <a:extLst>
              <a:ext uri="{FF2B5EF4-FFF2-40B4-BE49-F238E27FC236}">
                <a16:creationId xmlns:a16="http://schemas.microsoft.com/office/drawing/2014/main" id="{7DB4F6E3-B7B7-47B4-88B2-4B4973B49B30}"/>
              </a:ext>
            </a:extLst>
          </p:cNvPr>
          <p:cNvSpPr>
            <a:spLocks noGrp="1"/>
          </p:cNvSpPr>
          <p:nvPr>
            <p:ph type="sldNum" sz="quarter" idx="4"/>
          </p:nvPr>
        </p:nvSpPr>
        <p:spPr>
          <a:xfrm>
            <a:off x="11460480" y="6309360"/>
            <a:ext cx="731520" cy="548640"/>
          </a:xfrm>
          <a:prstGeom prst="rect">
            <a:avLst/>
          </a:prstGeom>
          <a:solidFill>
            <a:schemeClr val="accent4"/>
          </a:solidFill>
        </p:spPr>
        <p:txBody>
          <a:bodyPr vert="horz" lIns="91440" tIns="45720" rIns="91440" bIns="45720" rtlCol="0" anchor="ctr"/>
          <a:lstStyle>
            <a:lvl1pPr algn="ctr">
              <a:defRPr sz="1600" b="0">
                <a:solidFill>
                  <a:schemeClr val="tx1"/>
                </a:solidFill>
                <a:latin typeface="+mj-lt"/>
                <a:ea typeface="Verdana" panose="020B0604030504040204" pitchFamily="34" charset="0"/>
                <a:cs typeface="Verdana" panose="020B0604030504040204" pitchFamily="34" charset="0"/>
              </a:defRPr>
            </a:lvl1pPr>
          </a:lstStyle>
          <a:p>
            <a:endParaRPr lang="en-US" dirty="0"/>
          </a:p>
        </p:txBody>
      </p:sp>
    </p:spTree>
    <p:extLst>
      <p:ext uri="{BB962C8B-B14F-4D97-AF65-F5344CB8AC3E}">
        <p14:creationId xmlns:p14="http://schemas.microsoft.com/office/powerpoint/2010/main" val="24171211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99D882FC-8A2F-4BB3-A76C-2A2A28761589}"/>
              </a:ext>
            </a:extLst>
          </p:cNvPr>
          <p:cNvSpPr>
            <a:spLocks noGrp="1"/>
          </p:cNvSpPr>
          <p:nvPr>
            <p:ph type="ftr" sz="quarter" idx="3"/>
          </p:nvPr>
        </p:nvSpPr>
        <p:spPr>
          <a:xfrm>
            <a:off x="0" y="6537960"/>
            <a:ext cx="12192000" cy="320040"/>
          </a:xfrm>
          <a:prstGeom prst="rect">
            <a:avLst/>
          </a:prstGeom>
          <a:solidFill>
            <a:schemeClr val="accent4"/>
          </a:solidFill>
        </p:spPr>
        <p:txBody>
          <a:bodyPr vert="horz" lIns="91440" tIns="45720" rIns="91440" bIns="45720" rtlCol="0" anchor="ctr">
            <a:noAutofit/>
          </a:bodyPr>
          <a:lstStyle>
            <a:lvl1pPr algn="l">
              <a:defRPr sz="1600">
                <a:solidFill>
                  <a:schemeClr val="tx1"/>
                </a:solidFill>
                <a:latin typeface="+mj-lt"/>
                <a:ea typeface="Verdana" panose="020B0604030504040204" pitchFamily="34" charset="0"/>
                <a:cs typeface="Verdana" panose="020B0604030504040204" pitchFamily="34" charset="0"/>
              </a:defRPr>
            </a:lvl1pPr>
          </a:lstStyle>
          <a:p>
            <a:r>
              <a:rPr lang="en-GB"/>
              <a:t>1.5 Policies and Best Practices</a:t>
            </a:r>
            <a:endParaRPr lang="en-US" dirty="0"/>
          </a:p>
        </p:txBody>
      </p:sp>
    </p:spTree>
    <p:extLst>
      <p:ext uri="{BB962C8B-B14F-4D97-AF65-F5344CB8AC3E}">
        <p14:creationId xmlns:p14="http://schemas.microsoft.com/office/powerpoint/2010/main" val="20586691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 y="914399"/>
            <a:ext cx="6200178" cy="557784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6" name="Group 5">
            <a:extLst>
              <a:ext uri="{FF2B5EF4-FFF2-40B4-BE49-F238E27FC236}">
                <a16:creationId xmlns:a16="http://schemas.microsoft.com/office/drawing/2014/main" id="{1C7F5C99-0345-4FCE-A9C4-F860AC4C87D7}"/>
              </a:ext>
            </a:extLst>
          </p:cNvPr>
          <p:cNvGrpSpPr/>
          <p:nvPr userDrawn="1"/>
        </p:nvGrpSpPr>
        <p:grpSpPr>
          <a:xfrm>
            <a:off x="6291618" y="822960"/>
            <a:ext cx="5900382" cy="5715000"/>
            <a:chOff x="6291618" y="822960"/>
            <a:chExt cx="5900382" cy="5715000"/>
          </a:xfrm>
        </p:grpSpPr>
        <p:pic>
          <p:nvPicPr>
            <p:cNvPr id="8" name="Picture 7">
              <a:extLst>
                <a:ext uri="{FF2B5EF4-FFF2-40B4-BE49-F238E27FC236}">
                  <a16:creationId xmlns:a16="http://schemas.microsoft.com/office/drawing/2014/main" id="{93F9B8EA-F0FB-4DAE-9D71-AB3B17E12850}"/>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6291618" y="822960"/>
              <a:ext cx="5900382" cy="5715000"/>
            </a:xfrm>
            <a:prstGeom prst="rect">
              <a:avLst/>
            </a:prstGeom>
          </p:spPr>
        </p:pic>
        <p:sp>
          <p:nvSpPr>
            <p:cNvPr id="10" name="TextBox 9" descr="Unit objectives (Image by racorn © 123rf.com)">
              <a:extLst>
                <a:ext uri="{FF2B5EF4-FFF2-40B4-BE49-F238E27FC236}">
                  <a16:creationId xmlns:a16="http://schemas.microsoft.com/office/drawing/2014/main" id="{E3194958-6F33-40AC-AD10-F14190F7280D}"/>
                </a:ext>
              </a:extLst>
            </p:cNvPr>
            <p:cNvSpPr txBox="1"/>
            <p:nvPr userDrawn="1"/>
          </p:nvSpPr>
          <p:spPr>
            <a:xfrm>
              <a:off x="6447304" y="6177439"/>
              <a:ext cx="1729961" cy="246221"/>
            </a:xfrm>
            <a:prstGeom prst="rect">
              <a:avLst/>
            </a:prstGeom>
            <a:noFill/>
          </p:spPr>
          <p:txBody>
            <a:bodyPr wrap="none" rtlCol="0">
              <a:spAutoFit/>
            </a:bodyPr>
            <a:lstStyle/>
            <a:p>
              <a:r>
                <a:rPr lang="en-US" sz="1000" dirty="0">
                  <a:solidFill>
                    <a:schemeClr val="accent5"/>
                  </a:solidFill>
                </a:rPr>
                <a:t>Image by </a:t>
              </a:r>
              <a:r>
                <a:rPr lang="en-US" sz="1000" dirty="0" err="1">
                  <a:solidFill>
                    <a:schemeClr val="accent5"/>
                  </a:solidFill>
                </a:rPr>
                <a:t>racorn</a:t>
              </a:r>
              <a:r>
                <a:rPr lang="en-US" sz="1000" dirty="0">
                  <a:solidFill>
                    <a:schemeClr val="accent5"/>
                  </a:solidFill>
                </a:rPr>
                <a:t> © 123rf.com</a:t>
              </a:r>
            </a:p>
          </p:txBody>
        </p:sp>
      </p:grpSp>
      <p:sp>
        <p:nvSpPr>
          <p:cNvPr id="11" name="TextBox 10">
            <a:extLst>
              <a:ext uri="{FF2B5EF4-FFF2-40B4-BE49-F238E27FC236}">
                <a16:creationId xmlns:a16="http://schemas.microsoft.com/office/drawing/2014/main" id="{A2AA293D-B37D-4C3D-92EC-A239C731391B}"/>
              </a:ext>
            </a:extLst>
          </p:cNvPr>
          <p:cNvSpPr txBox="1"/>
          <p:nvPr userDrawn="1"/>
        </p:nvSpPr>
        <p:spPr>
          <a:xfrm>
            <a:off x="0" y="0"/>
            <a:ext cx="12192000" cy="822960"/>
          </a:xfrm>
          <a:prstGeom prst="rect">
            <a:avLst/>
          </a:prstGeom>
          <a:solidFill>
            <a:schemeClr val="bg2"/>
          </a:solidFill>
          <a:ln w="9525">
            <a:solidFill>
              <a:schemeClr val="bg2"/>
            </a:solidFill>
            <a:miter lim="800000"/>
            <a:headEnd/>
            <a:tailEnd/>
          </a:ln>
        </p:spPr>
        <p:txBody>
          <a:bodyPr vert="horz" wrap="square" lIns="91440" tIns="45720" rIns="91440" bIns="45720" numCol="1" anchor="ctr" anchorCtr="0" compatLnSpc="1">
            <a:prstTxWarp prst="textNoShape">
              <a:avLst/>
            </a:prstTxWarp>
            <a:normAutofit/>
          </a:bodyPr>
          <a:lstStyle>
            <a:lvl1pPr algn="ctr" eaLnBrk="0" fontAlgn="base" hangingPunct="0">
              <a:spcBef>
                <a:spcPct val="0"/>
              </a:spcBef>
              <a:spcAft>
                <a:spcPct val="0"/>
              </a:spcAft>
              <a:defRPr sz="3600" b="1">
                <a:solidFill>
                  <a:srgbClr val="F8F8F8"/>
                </a:solidFill>
                <a:latin typeface="+mj-lt"/>
                <a:ea typeface="+mj-ea"/>
                <a:cs typeface="+mj-cs"/>
              </a:defRPr>
            </a:lvl1pPr>
            <a:lvl2pPr algn="ctr" eaLnBrk="0" fontAlgn="base" hangingPunct="0">
              <a:spcBef>
                <a:spcPct val="0"/>
              </a:spcBef>
              <a:spcAft>
                <a:spcPct val="0"/>
              </a:spcAft>
              <a:defRPr sz="3600" b="1">
                <a:solidFill>
                  <a:srgbClr val="F8F8F8"/>
                </a:solidFill>
                <a:latin typeface="Verdana" pitchFamily="34" charset="0"/>
              </a:defRPr>
            </a:lvl2pPr>
            <a:lvl3pPr algn="ctr" eaLnBrk="0" fontAlgn="base" hangingPunct="0">
              <a:spcBef>
                <a:spcPct val="0"/>
              </a:spcBef>
              <a:spcAft>
                <a:spcPct val="0"/>
              </a:spcAft>
              <a:defRPr sz="3600" b="1">
                <a:solidFill>
                  <a:srgbClr val="F8F8F8"/>
                </a:solidFill>
                <a:latin typeface="Verdana" pitchFamily="34" charset="0"/>
              </a:defRPr>
            </a:lvl3pPr>
            <a:lvl4pPr algn="ctr" eaLnBrk="0" fontAlgn="base" hangingPunct="0">
              <a:spcBef>
                <a:spcPct val="0"/>
              </a:spcBef>
              <a:spcAft>
                <a:spcPct val="0"/>
              </a:spcAft>
              <a:defRPr sz="3600" b="1">
                <a:solidFill>
                  <a:srgbClr val="F8F8F8"/>
                </a:solidFill>
                <a:latin typeface="Verdana" pitchFamily="34" charset="0"/>
              </a:defRPr>
            </a:lvl4pPr>
            <a:lvl5pPr algn="ctr" eaLnBrk="0" fontAlgn="base" hangingPunct="0">
              <a:spcBef>
                <a:spcPct val="0"/>
              </a:spcBef>
              <a:spcAft>
                <a:spcPct val="0"/>
              </a:spcAft>
              <a:defRPr sz="3600" b="1">
                <a:solidFill>
                  <a:srgbClr val="F8F8F8"/>
                </a:solidFill>
                <a:latin typeface="Verdana" pitchFamily="34" charset="0"/>
              </a:defRPr>
            </a:lvl5pPr>
            <a:lvl6pPr marL="457200" algn="ctr" eaLnBrk="0" fontAlgn="base" hangingPunct="0">
              <a:spcBef>
                <a:spcPct val="0"/>
              </a:spcBef>
              <a:spcAft>
                <a:spcPct val="0"/>
              </a:spcAft>
              <a:defRPr sz="3600" b="1">
                <a:solidFill>
                  <a:schemeClr val="tx2"/>
                </a:solidFill>
                <a:latin typeface="Verdana" pitchFamily="34" charset="0"/>
              </a:defRPr>
            </a:lvl6pPr>
            <a:lvl7pPr marL="914400" algn="ctr" eaLnBrk="0" fontAlgn="base" hangingPunct="0">
              <a:spcBef>
                <a:spcPct val="0"/>
              </a:spcBef>
              <a:spcAft>
                <a:spcPct val="0"/>
              </a:spcAft>
              <a:defRPr sz="3600" b="1">
                <a:solidFill>
                  <a:schemeClr val="tx2"/>
                </a:solidFill>
                <a:latin typeface="Verdana" pitchFamily="34" charset="0"/>
              </a:defRPr>
            </a:lvl7pPr>
            <a:lvl8pPr marL="1371600" algn="ctr" eaLnBrk="0" fontAlgn="base" hangingPunct="0">
              <a:spcBef>
                <a:spcPct val="0"/>
              </a:spcBef>
              <a:spcAft>
                <a:spcPct val="0"/>
              </a:spcAft>
              <a:defRPr sz="3600" b="1">
                <a:solidFill>
                  <a:schemeClr val="tx2"/>
                </a:solidFill>
                <a:latin typeface="Verdana" pitchFamily="34" charset="0"/>
              </a:defRPr>
            </a:lvl8pPr>
            <a:lvl9pPr marL="1828800" algn="ctr" eaLnBrk="0" fontAlgn="base" hangingPunct="0">
              <a:spcBef>
                <a:spcPct val="0"/>
              </a:spcBef>
              <a:spcAft>
                <a:spcPct val="0"/>
              </a:spcAft>
              <a:defRPr sz="3600" b="1">
                <a:solidFill>
                  <a:schemeClr val="tx2"/>
                </a:solidFill>
                <a:latin typeface="Verdana" pitchFamily="34" charset="0"/>
              </a:defRPr>
            </a:lvl9pPr>
          </a:lstStyle>
          <a:p>
            <a:pPr lvl="0"/>
            <a:r>
              <a:rPr lang="en-US" sz="4800" dirty="0">
                <a:solidFill>
                  <a:schemeClr val="accent5"/>
                </a:solidFill>
                <a:latin typeface="+mj-lt"/>
                <a:ea typeface="Verdana" panose="020B0604030504040204" pitchFamily="34" charset="0"/>
                <a:cs typeface="Verdana" panose="020B0604030504040204" pitchFamily="34" charset="0"/>
              </a:rPr>
              <a:t>Objectives</a:t>
            </a:r>
          </a:p>
        </p:txBody>
      </p:sp>
      <p:sp>
        <p:nvSpPr>
          <p:cNvPr id="12" name="Footer Placeholder 4">
            <a:extLst>
              <a:ext uri="{FF2B5EF4-FFF2-40B4-BE49-F238E27FC236}">
                <a16:creationId xmlns:a16="http://schemas.microsoft.com/office/drawing/2014/main" id="{3F0C4344-A7A7-4D9C-B4A8-FD2FF9DF2F54}"/>
              </a:ext>
            </a:extLst>
          </p:cNvPr>
          <p:cNvSpPr>
            <a:spLocks noGrp="1"/>
          </p:cNvSpPr>
          <p:nvPr>
            <p:ph type="ftr" sz="quarter" idx="3"/>
          </p:nvPr>
        </p:nvSpPr>
        <p:spPr>
          <a:xfrm>
            <a:off x="0" y="6537960"/>
            <a:ext cx="12192000" cy="320040"/>
          </a:xfrm>
          <a:prstGeom prst="rect">
            <a:avLst/>
          </a:prstGeom>
          <a:solidFill>
            <a:schemeClr val="accent4"/>
          </a:solidFill>
        </p:spPr>
        <p:txBody>
          <a:bodyPr vert="horz" lIns="91440" tIns="45720" rIns="91440" bIns="45720" rtlCol="0" anchor="ctr">
            <a:noAutofit/>
          </a:bodyPr>
          <a:lstStyle>
            <a:lvl1pPr algn="l">
              <a:defRPr sz="1600">
                <a:solidFill>
                  <a:schemeClr val="tx1"/>
                </a:solidFill>
                <a:latin typeface="+mj-lt"/>
                <a:ea typeface="Verdana" panose="020B0604030504040204" pitchFamily="34" charset="0"/>
                <a:cs typeface="Verdana" panose="020B0604030504040204" pitchFamily="34" charset="0"/>
              </a:defRPr>
            </a:lvl1pPr>
          </a:lstStyle>
          <a:p>
            <a:r>
              <a:rPr lang="en-GB"/>
              <a:t>1.5 Policies and Best Practices</a:t>
            </a:r>
            <a:endParaRPr lang="en-US" dirty="0"/>
          </a:p>
        </p:txBody>
      </p:sp>
      <p:sp>
        <p:nvSpPr>
          <p:cNvPr id="13" name="Slide Number Placeholder 7">
            <a:extLst>
              <a:ext uri="{FF2B5EF4-FFF2-40B4-BE49-F238E27FC236}">
                <a16:creationId xmlns:a16="http://schemas.microsoft.com/office/drawing/2014/main" id="{83D030B0-7AAF-4D10-AC33-2A9D68EE8F66}"/>
              </a:ext>
            </a:extLst>
          </p:cNvPr>
          <p:cNvSpPr>
            <a:spLocks noGrp="1"/>
          </p:cNvSpPr>
          <p:nvPr>
            <p:ph type="sldNum" sz="quarter" idx="4"/>
          </p:nvPr>
        </p:nvSpPr>
        <p:spPr>
          <a:xfrm>
            <a:off x="11460480" y="6309360"/>
            <a:ext cx="731520" cy="548640"/>
          </a:xfrm>
          <a:prstGeom prst="rect">
            <a:avLst/>
          </a:prstGeom>
          <a:solidFill>
            <a:schemeClr val="accent4"/>
          </a:solidFill>
        </p:spPr>
        <p:txBody>
          <a:bodyPr vert="horz" lIns="91440" tIns="45720" rIns="91440" bIns="45720" rtlCol="0" anchor="ctr"/>
          <a:lstStyle>
            <a:lvl1pPr algn="ctr">
              <a:defRPr sz="1600" b="0">
                <a:solidFill>
                  <a:schemeClr val="tx1"/>
                </a:solidFill>
                <a:latin typeface="+mj-lt"/>
                <a:ea typeface="Verdana" panose="020B0604030504040204" pitchFamily="34" charset="0"/>
                <a:cs typeface="Verdana" panose="020B0604030504040204" pitchFamily="34" charset="0"/>
              </a:defRPr>
            </a:lvl1pPr>
          </a:lstStyle>
          <a:p>
            <a:endParaRPr lang="en-US" dirty="0"/>
          </a:p>
        </p:txBody>
      </p:sp>
    </p:spTree>
    <p:extLst>
      <p:ext uri="{BB962C8B-B14F-4D97-AF65-F5344CB8AC3E}">
        <p14:creationId xmlns:p14="http://schemas.microsoft.com/office/powerpoint/2010/main" val="10394522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Review">
    <p:spTree>
      <p:nvGrpSpPr>
        <p:cNvPr id="1" name=""/>
        <p:cNvGrpSpPr/>
        <p:nvPr/>
      </p:nvGrpSpPr>
      <p:grpSpPr>
        <a:xfrm>
          <a:off x="0" y="0"/>
          <a:ext cx="0" cy="0"/>
          <a:chOff x="0" y="0"/>
          <a:chExt cx="0" cy="0"/>
        </a:xfrm>
      </p:grpSpPr>
      <p:sp>
        <p:nvSpPr>
          <p:cNvPr id="3" name="Content Placeholder 2"/>
          <p:cNvSpPr>
            <a:spLocks noGrp="1"/>
          </p:cNvSpPr>
          <p:nvPr>
            <p:ph idx="1"/>
          </p:nvPr>
        </p:nvSpPr>
        <p:spPr>
          <a:xfrm>
            <a:off x="7161362" y="914399"/>
            <a:ext cx="5030638" cy="557784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Box 10">
            <a:extLst>
              <a:ext uri="{FF2B5EF4-FFF2-40B4-BE49-F238E27FC236}">
                <a16:creationId xmlns:a16="http://schemas.microsoft.com/office/drawing/2014/main" id="{A2AA293D-B37D-4C3D-92EC-A239C731391B}"/>
              </a:ext>
            </a:extLst>
          </p:cNvPr>
          <p:cNvSpPr txBox="1"/>
          <p:nvPr userDrawn="1"/>
        </p:nvSpPr>
        <p:spPr>
          <a:xfrm>
            <a:off x="0" y="0"/>
            <a:ext cx="12192000" cy="822960"/>
          </a:xfrm>
          <a:prstGeom prst="rect">
            <a:avLst/>
          </a:prstGeom>
          <a:solidFill>
            <a:schemeClr val="bg2"/>
          </a:solidFill>
          <a:ln w="9525">
            <a:solidFill>
              <a:schemeClr val="bg2"/>
            </a:solidFill>
            <a:miter lim="800000"/>
            <a:headEnd/>
            <a:tailEnd/>
          </a:ln>
        </p:spPr>
        <p:txBody>
          <a:bodyPr vert="horz" wrap="square" lIns="91440" tIns="45720" rIns="91440" bIns="45720" numCol="1" anchor="ctr" anchorCtr="0" compatLnSpc="1">
            <a:prstTxWarp prst="textNoShape">
              <a:avLst/>
            </a:prstTxWarp>
            <a:normAutofit/>
          </a:bodyPr>
          <a:lstStyle>
            <a:lvl1pPr algn="ctr" eaLnBrk="0" fontAlgn="base" hangingPunct="0">
              <a:spcBef>
                <a:spcPct val="0"/>
              </a:spcBef>
              <a:spcAft>
                <a:spcPct val="0"/>
              </a:spcAft>
              <a:defRPr sz="3600" b="1">
                <a:solidFill>
                  <a:srgbClr val="F8F8F8"/>
                </a:solidFill>
                <a:latin typeface="+mj-lt"/>
                <a:ea typeface="+mj-ea"/>
                <a:cs typeface="+mj-cs"/>
              </a:defRPr>
            </a:lvl1pPr>
            <a:lvl2pPr algn="ctr" eaLnBrk="0" fontAlgn="base" hangingPunct="0">
              <a:spcBef>
                <a:spcPct val="0"/>
              </a:spcBef>
              <a:spcAft>
                <a:spcPct val="0"/>
              </a:spcAft>
              <a:defRPr sz="3600" b="1">
                <a:solidFill>
                  <a:srgbClr val="F8F8F8"/>
                </a:solidFill>
                <a:latin typeface="Verdana" pitchFamily="34" charset="0"/>
              </a:defRPr>
            </a:lvl2pPr>
            <a:lvl3pPr algn="ctr" eaLnBrk="0" fontAlgn="base" hangingPunct="0">
              <a:spcBef>
                <a:spcPct val="0"/>
              </a:spcBef>
              <a:spcAft>
                <a:spcPct val="0"/>
              </a:spcAft>
              <a:defRPr sz="3600" b="1">
                <a:solidFill>
                  <a:srgbClr val="F8F8F8"/>
                </a:solidFill>
                <a:latin typeface="Verdana" pitchFamily="34" charset="0"/>
              </a:defRPr>
            </a:lvl3pPr>
            <a:lvl4pPr algn="ctr" eaLnBrk="0" fontAlgn="base" hangingPunct="0">
              <a:spcBef>
                <a:spcPct val="0"/>
              </a:spcBef>
              <a:spcAft>
                <a:spcPct val="0"/>
              </a:spcAft>
              <a:defRPr sz="3600" b="1">
                <a:solidFill>
                  <a:srgbClr val="F8F8F8"/>
                </a:solidFill>
                <a:latin typeface="Verdana" pitchFamily="34" charset="0"/>
              </a:defRPr>
            </a:lvl4pPr>
            <a:lvl5pPr algn="ctr" eaLnBrk="0" fontAlgn="base" hangingPunct="0">
              <a:spcBef>
                <a:spcPct val="0"/>
              </a:spcBef>
              <a:spcAft>
                <a:spcPct val="0"/>
              </a:spcAft>
              <a:defRPr sz="3600" b="1">
                <a:solidFill>
                  <a:srgbClr val="F8F8F8"/>
                </a:solidFill>
                <a:latin typeface="Verdana" pitchFamily="34" charset="0"/>
              </a:defRPr>
            </a:lvl5pPr>
            <a:lvl6pPr marL="457200" algn="ctr" eaLnBrk="0" fontAlgn="base" hangingPunct="0">
              <a:spcBef>
                <a:spcPct val="0"/>
              </a:spcBef>
              <a:spcAft>
                <a:spcPct val="0"/>
              </a:spcAft>
              <a:defRPr sz="3600" b="1">
                <a:solidFill>
                  <a:schemeClr val="tx2"/>
                </a:solidFill>
                <a:latin typeface="Verdana" pitchFamily="34" charset="0"/>
              </a:defRPr>
            </a:lvl6pPr>
            <a:lvl7pPr marL="914400" algn="ctr" eaLnBrk="0" fontAlgn="base" hangingPunct="0">
              <a:spcBef>
                <a:spcPct val="0"/>
              </a:spcBef>
              <a:spcAft>
                <a:spcPct val="0"/>
              </a:spcAft>
              <a:defRPr sz="3600" b="1">
                <a:solidFill>
                  <a:schemeClr val="tx2"/>
                </a:solidFill>
                <a:latin typeface="Verdana" pitchFamily="34" charset="0"/>
              </a:defRPr>
            </a:lvl7pPr>
            <a:lvl8pPr marL="1371600" algn="ctr" eaLnBrk="0" fontAlgn="base" hangingPunct="0">
              <a:spcBef>
                <a:spcPct val="0"/>
              </a:spcBef>
              <a:spcAft>
                <a:spcPct val="0"/>
              </a:spcAft>
              <a:defRPr sz="3600" b="1">
                <a:solidFill>
                  <a:schemeClr val="tx2"/>
                </a:solidFill>
                <a:latin typeface="Verdana" pitchFamily="34" charset="0"/>
              </a:defRPr>
            </a:lvl8pPr>
            <a:lvl9pPr marL="1828800" algn="ctr" eaLnBrk="0" fontAlgn="base" hangingPunct="0">
              <a:spcBef>
                <a:spcPct val="0"/>
              </a:spcBef>
              <a:spcAft>
                <a:spcPct val="0"/>
              </a:spcAft>
              <a:defRPr sz="3600" b="1">
                <a:solidFill>
                  <a:schemeClr val="tx2"/>
                </a:solidFill>
                <a:latin typeface="Verdana" pitchFamily="34" charset="0"/>
              </a:defRPr>
            </a:lvl9pPr>
          </a:lstStyle>
          <a:p>
            <a:pPr lvl="0"/>
            <a:r>
              <a:rPr lang="en-US" sz="4800" dirty="0">
                <a:solidFill>
                  <a:schemeClr val="accent5"/>
                </a:solidFill>
                <a:latin typeface="+mj-lt"/>
                <a:ea typeface="Verdana" panose="020B0604030504040204" pitchFamily="34" charset="0"/>
                <a:cs typeface="Verdana" panose="020B0604030504040204" pitchFamily="34" charset="0"/>
              </a:rPr>
              <a:t>Review</a:t>
            </a:r>
          </a:p>
        </p:txBody>
      </p:sp>
      <p:grpSp>
        <p:nvGrpSpPr>
          <p:cNvPr id="12" name="Group 11">
            <a:extLst>
              <a:ext uri="{FF2B5EF4-FFF2-40B4-BE49-F238E27FC236}">
                <a16:creationId xmlns:a16="http://schemas.microsoft.com/office/drawing/2014/main" id="{D9D5A189-4666-4772-A9C8-16648CDE9AE8}"/>
              </a:ext>
            </a:extLst>
          </p:cNvPr>
          <p:cNvGrpSpPr/>
          <p:nvPr userDrawn="1"/>
        </p:nvGrpSpPr>
        <p:grpSpPr>
          <a:xfrm>
            <a:off x="17612" y="822960"/>
            <a:ext cx="7143750" cy="5715000"/>
            <a:chOff x="17612" y="822960"/>
            <a:chExt cx="7143750" cy="5715000"/>
          </a:xfrm>
        </p:grpSpPr>
        <p:pic>
          <p:nvPicPr>
            <p:cNvPr id="13" name="Picture 12" descr="Review (Image by Wavebreak Media © 123rf.com)">
              <a:extLst>
                <a:ext uri="{FF2B5EF4-FFF2-40B4-BE49-F238E27FC236}">
                  <a16:creationId xmlns:a16="http://schemas.microsoft.com/office/drawing/2014/main" id="{E6C7E7FE-ED67-4556-8E17-D224225F3C91}"/>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17612" y="822960"/>
              <a:ext cx="7143750" cy="5715000"/>
            </a:xfrm>
            <a:prstGeom prst="rect">
              <a:avLst/>
            </a:prstGeom>
          </p:spPr>
        </p:pic>
        <p:sp>
          <p:nvSpPr>
            <p:cNvPr id="14" name="TextBox 13">
              <a:extLst>
                <a:ext uri="{FF2B5EF4-FFF2-40B4-BE49-F238E27FC236}">
                  <a16:creationId xmlns:a16="http://schemas.microsoft.com/office/drawing/2014/main" id="{FE75F581-47F3-447A-8CF0-D183ECAAF9EB}"/>
                </a:ext>
              </a:extLst>
            </p:cNvPr>
            <p:cNvSpPr txBox="1"/>
            <p:nvPr userDrawn="1"/>
          </p:nvSpPr>
          <p:spPr>
            <a:xfrm>
              <a:off x="4820657" y="859869"/>
              <a:ext cx="2340705" cy="246221"/>
            </a:xfrm>
            <a:prstGeom prst="rect">
              <a:avLst/>
            </a:prstGeom>
            <a:noFill/>
          </p:spPr>
          <p:txBody>
            <a:bodyPr wrap="none" rtlCol="0">
              <a:spAutoFit/>
            </a:bodyPr>
            <a:lstStyle/>
            <a:p>
              <a:r>
                <a:rPr lang="en-US" sz="1000" dirty="0">
                  <a:solidFill>
                    <a:schemeClr val="accent3"/>
                  </a:solidFill>
                </a:rPr>
                <a:t>Image by Wavebreak Media © 123rf.com</a:t>
              </a:r>
            </a:p>
          </p:txBody>
        </p:sp>
      </p:grpSp>
      <p:sp>
        <p:nvSpPr>
          <p:cNvPr id="15" name="Footer Placeholder 4">
            <a:extLst>
              <a:ext uri="{FF2B5EF4-FFF2-40B4-BE49-F238E27FC236}">
                <a16:creationId xmlns:a16="http://schemas.microsoft.com/office/drawing/2014/main" id="{8142CB92-11C2-4AC8-B0CA-A561CB4AFA8E}"/>
              </a:ext>
            </a:extLst>
          </p:cNvPr>
          <p:cNvSpPr>
            <a:spLocks noGrp="1"/>
          </p:cNvSpPr>
          <p:nvPr>
            <p:ph type="ftr" sz="quarter" idx="3"/>
          </p:nvPr>
        </p:nvSpPr>
        <p:spPr>
          <a:xfrm>
            <a:off x="0" y="6537960"/>
            <a:ext cx="12192000" cy="320040"/>
          </a:xfrm>
          <a:prstGeom prst="rect">
            <a:avLst/>
          </a:prstGeom>
          <a:solidFill>
            <a:schemeClr val="accent4"/>
          </a:solidFill>
        </p:spPr>
        <p:txBody>
          <a:bodyPr vert="horz" lIns="91440" tIns="45720" rIns="91440" bIns="45720" rtlCol="0" anchor="ctr">
            <a:noAutofit/>
          </a:bodyPr>
          <a:lstStyle>
            <a:lvl1pPr algn="l">
              <a:defRPr sz="1600">
                <a:solidFill>
                  <a:schemeClr val="tx1"/>
                </a:solidFill>
                <a:latin typeface="+mj-lt"/>
                <a:ea typeface="Verdana" panose="020B0604030504040204" pitchFamily="34" charset="0"/>
                <a:cs typeface="Verdana" panose="020B0604030504040204" pitchFamily="34" charset="0"/>
              </a:defRPr>
            </a:lvl1pPr>
          </a:lstStyle>
          <a:p>
            <a:r>
              <a:rPr lang="en-GB"/>
              <a:t>1.5 Policies and Best Practices</a:t>
            </a:r>
            <a:endParaRPr lang="en-US" dirty="0"/>
          </a:p>
        </p:txBody>
      </p:sp>
      <p:sp>
        <p:nvSpPr>
          <p:cNvPr id="16" name="Slide Number Placeholder 7">
            <a:extLst>
              <a:ext uri="{FF2B5EF4-FFF2-40B4-BE49-F238E27FC236}">
                <a16:creationId xmlns:a16="http://schemas.microsoft.com/office/drawing/2014/main" id="{E40D7C81-3927-4525-A429-18EA59538F94}"/>
              </a:ext>
            </a:extLst>
          </p:cNvPr>
          <p:cNvSpPr>
            <a:spLocks noGrp="1"/>
          </p:cNvSpPr>
          <p:nvPr>
            <p:ph type="sldNum" sz="quarter" idx="4"/>
          </p:nvPr>
        </p:nvSpPr>
        <p:spPr>
          <a:xfrm>
            <a:off x="11460480" y="6309360"/>
            <a:ext cx="731520" cy="548640"/>
          </a:xfrm>
          <a:prstGeom prst="rect">
            <a:avLst/>
          </a:prstGeom>
          <a:solidFill>
            <a:schemeClr val="accent4"/>
          </a:solidFill>
        </p:spPr>
        <p:txBody>
          <a:bodyPr vert="horz" lIns="91440" tIns="45720" rIns="91440" bIns="45720" rtlCol="0" anchor="ctr"/>
          <a:lstStyle>
            <a:lvl1pPr algn="ctr">
              <a:defRPr sz="1600" b="0">
                <a:solidFill>
                  <a:schemeClr val="tx1"/>
                </a:solidFill>
                <a:latin typeface="+mj-lt"/>
                <a:ea typeface="Verdana" panose="020B0604030504040204" pitchFamily="34" charset="0"/>
                <a:cs typeface="Verdana" panose="020B0604030504040204" pitchFamily="34" charset="0"/>
              </a:defRPr>
            </a:lvl1pPr>
          </a:lstStyle>
          <a:p>
            <a:endParaRPr lang="en-US" dirty="0"/>
          </a:p>
        </p:txBody>
      </p:sp>
    </p:spTree>
    <p:extLst>
      <p:ext uri="{BB962C8B-B14F-4D97-AF65-F5344CB8AC3E}">
        <p14:creationId xmlns:p14="http://schemas.microsoft.com/office/powerpoint/2010/main" val="24539467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Labs">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25DCDA32-F80C-4AAC-996B-6E8032FB392A}"/>
              </a:ext>
            </a:extLst>
          </p:cNvPr>
          <p:cNvGrpSpPr/>
          <p:nvPr userDrawn="1"/>
        </p:nvGrpSpPr>
        <p:grpSpPr>
          <a:xfrm>
            <a:off x="5423065" y="813435"/>
            <a:ext cx="6768936" cy="5724525"/>
            <a:chOff x="5423065" y="813435"/>
            <a:chExt cx="6768936" cy="5724525"/>
          </a:xfrm>
        </p:grpSpPr>
        <p:pic>
          <p:nvPicPr>
            <p:cNvPr id="15" name="Picture 14" descr="Time for a lab... (Image by goodluz © 123rf.com)">
              <a:extLst>
                <a:ext uri="{FF2B5EF4-FFF2-40B4-BE49-F238E27FC236}">
                  <a16:creationId xmlns:a16="http://schemas.microsoft.com/office/drawing/2014/main" id="{03CE7AE5-8E7D-44CF-8BC6-5CA092633B1D}"/>
                </a:ext>
              </a:extLst>
            </p:cNvPr>
            <p:cNvPicPr>
              <a:picLocks noChangeAspect="1"/>
            </p:cNvPicPr>
            <p:nvPr userDrawn="1"/>
          </p:nvPicPr>
          <p:blipFill rotWithShape="1">
            <a:blip r:embed="rId2" cstate="email">
              <a:extLst>
                <a:ext uri="{28A0092B-C50C-407E-A947-70E740481C1C}">
                  <a14:useLocalDpi xmlns:a14="http://schemas.microsoft.com/office/drawing/2010/main" val="0"/>
                </a:ext>
              </a:extLst>
            </a:blip>
            <a:srcRect/>
            <a:stretch/>
          </p:blipFill>
          <p:spPr>
            <a:xfrm>
              <a:off x="5423065" y="813435"/>
              <a:ext cx="6768936" cy="5724525"/>
            </a:xfrm>
            <a:prstGeom prst="rect">
              <a:avLst/>
            </a:prstGeom>
          </p:spPr>
        </p:pic>
        <p:sp>
          <p:nvSpPr>
            <p:cNvPr id="16" name="TextBox 15">
              <a:extLst>
                <a:ext uri="{FF2B5EF4-FFF2-40B4-BE49-F238E27FC236}">
                  <a16:creationId xmlns:a16="http://schemas.microsoft.com/office/drawing/2014/main" id="{E3D322FC-6A40-41D9-9421-BCEEDBFE2A81}"/>
                </a:ext>
              </a:extLst>
            </p:cNvPr>
            <p:cNvSpPr txBox="1"/>
            <p:nvPr userDrawn="1"/>
          </p:nvSpPr>
          <p:spPr>
            <a:xfrm>
              <a:off x="10391507" y="859869"/>
              <a:ext cx="1800493" cy="246221"/>
            </a:xfrm>
            <a:prstGeom prst="rect">
              <a:avLst/>
            </a:prstGeom>
            <a:noFill/>
          </p:spPr>
          <p:txBody>
            <a:bodyPr wrap="none" rtlCol="0">
              <a:spAutoFit/>
            </a:bodyPr>
            <a:lstStyle/>
            <a:p>
              <a:r>
                <a:rPr lang="en-US" sz="1000" dirty="0">
                  <a:solidFill>
                    <a:schemeClr val="accent3"/>
                  </a:solidFill>
                </a:rPr>
                <a:t>Image by </a:t>
              </a:r>
              <a:r>
                <a:rPr lang="en-US" sz="1000" dirty="0" err="1">
                  <a:solidFill>
                    <a:schemeClr val="accent3"/>
                  </a:solidFill>
                </a:rPr>
                <a:t>goodluz</a:t>
              </a:r>
              <a:r>
                <a:rPr lang="en-US" sz="1000" dirty="0">
                  <a:solidFill>
                    <a:schemeClr val="accent3"/>
                  </a:solidFill>
                </a:rPr>
                <a:t> © 123rf.com</a:t>
              </a:r>
            </a:p>
          </p:txBody>
        </p:sp>
      </p:grpSp>
      <p:sp>
        <p:nvSpPr>
          <p:cNvPr id="3" name="Content Placeholder 2"/>
          <p:cNvSpPr>
            <a:spLocks noGrp="1"/>
          </p:cNvSpPr>
          <p:nvPr>
            <p:ph idx="1"/>
          </p:nvPr>
        </p:nvSpPr>
        <p:spPr>
          <a:xfrm>
            <a:off x="91440" y="914400"/>
            <a:ext cx="5331624" cy="557784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Box 10">
            <a:extLst>
              <a:ext uri="{FF2B5EF4-FFF2-40B4-BE49-F238E27FC236}">
                <a16:creationId xmlns:a16="http://schemas.microsoft.com/office/drawing/2014/main" id="{A2AA293D-B37D-4C3D-92EC-A239C731391B}"/>
              </a:ext>
            </a:extLst>
          </p:cNvPr>
          <p:cNvSpPr txBox="1"/>
          <p:nvPr userDrawn="1"/>
        </p:nvSpPr>
        <p:spPr>
          <a:xfrm>
            <a:off x="0" y="0"/>
            <a:ext cx="12192000" cy="822960"/>
          </a:xfrm>
          <a:prstGeom prst="rect">
            <a:avLst/>
          </a:prstGeom>
          <a:solidFill>
            <a:schemeClr val="bg2"/>
          </a:solidFill>
          <a:ln w="9525">
            <a:solidFill>
              <a:schemeClr val="bg2"/>
            </a:solidFill>
            <a:miter lim="800000"/>
            <a:headEnd/>
            <a:tailEnd/>
          </a:ln>
        </p:spPr>
        <p:txBody>
          <a:bodyPr vert="horz" wrap="square" lIns="91440" tIns="45720" rIns="91440" bIns="45720" numCol="1" anchor="ctr" anchorCtr="0" compatLnSpc="1">
            <a:prstTxWarp prst="textNoShape">
              <a:avLst/>
            </a:prstTxWarp>
            <a:normAutofit/>
          </a:bodyPr>
          <a:lstStyle>
            <a:lvl1pPr algn="ctr" eaLnBrk="0" fontAlgn="base" hangingPunct="0">
              <a:spcBef>
                <a:spcPct val="0"/>
              </a:spcBef>
              <a:spcAft>
                <a:spcPct val="0"/>
              </a:spcAft>
              <a:defRPr sz="3600" b="1">
                <a:solidFill>
                  <a:srgbClr val="F8F8F8"/>
                </a:solidFill>
                <a:latin typeface="+mj-lt"/>
                <a:ea typeface="+mj-ea"/>
                <a:cs typeface="+mj-cs"/>
              </a:defRPr>
            </a:lvl1pPr>
            <a:lvl2pPr algn="ctr" eaLnBrk="0" fontAlgn="base" hangingPunct="0">
              <a:spcBef>
                <a:spcPct val="0"/>
              </a:spcBef>
              <a:spcAft>
                <a:spcPct val="0"/>
              </a:spcAft>
              <a:defRPr sz="3600" b="1">
                <a:solidFill>
                  <a:srgbClr val="F8F8F8"/>
                </a:solidFill>
                <a:latin typeface="Verdana" pitchFamily="34" charset="0"/>
              </a:defRPr>
            </a:lvl2pPr>
            <a:lvl3pPr algn="ctr" eaLnBrk="0" fontAlgn="base" hangingPunct="0">
              <a:spcBef>
                <a:spcPct val="0"/>
              </a:spcBef>
              <a:spcAft>
                <a:spcPct val="0"/>
              </a:spcAft>
              <a:defRPr sz="3600" b="1">
                <a:solidFill>
                  <a:srgbClr val="F8F8F8"/>
                </a:solidFill>
                <a:latin typeface="Verdana" pitchFamily="34" charset="0"/>
              </a:defRPr>
            </a:lvl3pPr>
            <a:lvl4pPr algn="ctr" eaLnBrk="0" fontAlgn="base" hangingPunct="0">
              <a:spcBef>
                <a:spcPct val="0"/>
              </a:spcBef>
              <a:spcAft>
                <a:spcPct val="0"/>
              </a:spcAft>
              <a:defRPr sz="3600" b="1">
                <a:solidFill>
                  <a:srgbClr val="F8F8F8"/>
                </a:solidFill>
                <a:latin typeface="Verdana" pitchFamily="34" charset="0"/>
              </a:defRPr>
            </a:lvl4pPr>
            <a:lvl5pPr algn="ctr" eaLnBrk="0" fontAlgn="base" hangingPunct="0">
              <a:spcBef>
                <a:spcPct val="0"/>
              </a:spcBef>
              <a:spcAft>
                <a:spcPct val="0"/>
              </a:spcAft>
              <a:defRPr sz="3600" b="1">
                <a:solidFill>
                  <a:srgbClr val="F8F8F8"/>
                </a:solidFill>
                <a:latin typeface="Verdana" pitchFamily="34" charset="0"/>
              </a:defRPr>
            </a:lvl5pPr>
            <a:lvl6pPr marL="457200" algn="ctr" eaLnBrk="0" fontAlgn="base" hangingPunct="0">
              <a:spcBef>
                <a:spcPct val="0"/>
              </a:spcBef>
              <a:spcAft>
                <a:spcPct val="0"/>
              </a:spcAft>
              <a:defRPr sz="3600" b="1">
                <a:solidFill>
                  <a:schemeClr val="tx2"/>
                </a:solidFill>
                <a:latin typeface="Verdana" pitchFamily="34" charset="0"/>
              </a:defRPr>
            </a:lvl6pPr>
            <a:lvl7pPr marL="914400" algn="ctr" eaLnBrk="0" fontAlgn="base" hangingPunct="0">
              <a:spcBef>
                <a:spcPct val="0"/>
              </a:spcBef>
              <a:spcAft>
                <a:spcPct val="0"/>
              </a:spcAft>
              <a:defRPr sz="3600" b="1">
                <a:solidFill>
                  <a:schemeClr val="tx2"/>
                </a:solidFill>
                <a:latin typeface="Verdana" pitchFamily="34" charset="0"/>
              </a:defRPr>
            </a:lvl7pPr>
            <a:lvl8pPr marL="1371600" algn="ctr" eaLnBrk="0" fontAlgn="base" hangingPunct="0">
              <a:spcBef>
                <a:spcPct val="0"/>
              </a:spcBef>
              <a:spcAft>
                <a:spcPct val="0"/>
              </a:spcAft>
              <a:defRPr sz="3600" b="1">
                <a:solidFill>
                  <a:schemeClr val="tx2"/>
                </a:solidFill>
                <a:latin typeface="Verdana" pitchFamily="34" charset="0"/>
              </a:defRPr>
            </a:lvl8pPr>
            <a:lvl9pPr marL="1828800" algn="ctr" eaLnBrk="0" fontAlgn="base" hangingPunct="0">
              <a:spcBef>
                <a:spcPct val="0"/>
              </a:spcBef>
              <a:spcAft>
                <a:spcPct val="0"/>
              </a:spcAft>
              <a:defRPr sz="3600" b="1">
                <a:solidFill>
                  <a:schemeClr val="tx2"/>
                </a:solidFill>
                <a:latin typeface="Verdana" pitchFamily="34" charset="0"/>
              </a:defRPr>
            </a:lvl9pPr>
          </a:lstStyle>
          <a:p>
            <a:pPr lvl="0"/>
            <a:r>
              <a:rPr lang="en-US" sz="4800" dirty="0">
                <a:solidFill>
                  <a:schemeClr val="accent5"/>
                </a:solidFill>
                <a:latin typeface="+mj-lt"/>
                <a:ea typeface="Verdana" panose="020B0604030504040204" pitchFamily="34" charset="0"/>
                <a:cs typeface="Verdana" panose="020B0604030504040204" pitchFamily="34" charset="0"/>
              </a:rPr>
              <a:t>Labs</a:t>
            </a:r>
          </a:p>
        </p:txBody>
      </p:sp>
      <p:sp>
        <p:nvSpPr>
          <p:cNvPr id="17" name="Footer Placeholder 4">
            <a:extLst>
              <a:ext uri="{FF2B5EF4-FFF2-40B4-BE49-F238E27FC236}">
                <a16:creationId xmlns:a16="http://schemas.microsoft.com/office/drawing/2014/main" id="{0AD369E6-3008-4AB3-8D39-2CAC2676621F}"/>
              </a:ext>
            </a:extLst>
          </p:cNvPr>
          <p:cNvSpPr>
            <a:spLocks noGrp="1"/>
          </p:cNvSpPr>
          <p:nvPr>
            <p:ph type="ftr" sz="quarter" idx="3"/>
          </p:nvPr>
        </p:nvSpPr>
        <p:spPr>
          <a:xfrm>
            <a:off x="0" y="6537960"/>
            <a:ext cx="12192000" cy="320040"/>
          </a:xfrm>
          <a:prstGeom prst="rect">
            <a:avLst/>
          </a:prstGeom>
          <a:solidFill>
            <a:schemeClr val="accent4"/>
          </a:solidFill>
        </p:spPr>
        <p:txBody>
          <a:bodyPr vert="horz" lIns="91440" tIns="45720" rIns="91440" bIns="45720" rtlCol="0" anchor="ctr">
            <a:noAutofit/>
          </a:bodyPr>
          <a:lstStyle>
            <a:lvl1pPr algn="l">
              <a:defRPr sz="1600">
                <a:solidFill>
                  <a:schemeClr val="tx1"/>
                </a:solidFill>
                <a:latin typeface="+mj-lt"/>
                <a:ea typeface="Verdana" panose="020B0604030504040204" pitchFamily="34" charset="0"/>
                <a:cs typeface="Verdana" panose="020B0604030504040204" pitchFamily="34" charset="0"/>
              </a:defRPr>
            </a:lvl1pPr>
          </a:lstStyle>
          <a:p>
            <a:r>
              <a:rPr lang="en-GB"/>
              <a:t>1.5 Policies and Best Practices</a:t>
            </a:r>
            <a:endParaRPr lang="en-US" dirty="0"/>
          </a:p>
        </p:txBody>
      </p:sp>
    </p:spTree>
    <p:extLst>
      <p:ext uri="{BB962C8B-B14F-4D97-AF65-F5344CB8AC3E}">
        <p14:creationId xmlns:p14="http://schemas.microsoft.com/office/powerpoint/2010/main" val="4165729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Practice Labs">
    <p:spTree>
      <p:nvGrpSpPr>
        <p:cNvPr id="1" name=""/>
        <p:cNvGrpSpPr/>
        <p:nvPr/>
      </p:nvGrpSpPr>
      <p:grpSpPr>
        <a:xfrm>
          <a:off x="0" y="0"/>
          <a:ext cx="0" cy="0"/>
          <a:chOff x="0" y="0"/>
          <a:chExt cx="0" cy="0"/>
        </a:xfrm>
      </p:grpSpPr>
      <p:sp>
        <p:nvSpPr>
          <p:cNvPr id="3" name="Content Placeholder 2"/>
          <p:cNvSpPr>
            <a:spLocks noGrp="1"/>
          </p:cNvSpPr>
          <p:nvPr>
            <p:ph idx="1"/>
          </p:nvPr>
        </p:nvSpPr>
        <p:spPr>
          <a:xfrm>
            <a:off x="6860376" y="914400"/>
            <a:ext cx="5331624" cy="557784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Box 10">
            <a:extLst>
              <a:ext uri="{FF2B5EF4-FFF2-40B4-BE49-F238E27FC236}">
                <a16:creationId xmlns:a16="http://schemas.microsoft.com/office/drawing/2014/main" id="{A2AA293D-B37D-4C3D-92EC-A239C731391B}"/>
              </a:ext>
            </a:extLst>
          </p:cNvPr>
          <p:cNvSpPr txBox="1"/>
          <p:nvPr userDrawn="1"/>
        </p:nvSpPr>
        <p:spPr>
          <a:xfrm>
            <a:off x="0" y="0"/>
            <a:ext cx="12192000" cy="822960"/>
          </a:xfrm>
          <a:prstGeom prst="rect">
            <a:avLst/>
          </a:prstGeom>
          <a:solidFill>
            <a:schemeClr val="bg2"/>
          </a:solidFill>
          <a:ln w="9525">
            <a:solidFill>
              <a:schemeClr val="bg2"/>
            </a:solidFill>
            <a:miter lim="800000"/>
            <a:headEnd/>
            <a:tailEnd/>
          </a:ln>
        </p:spPr>
        <p:txBody>
          <a:bodyPr vert="horz" wrap="square" lIns="91440" tIns="45720" rIns="91440" bIns="45720" numCol="1" anchor="ctr" anchorCtr="0" compatLnSpc="1">
            <a:prstTxWarp prst="textNoShape">
              <a:avLst/>
            </a:prstTxWarp>
            <a:normAutofit/>
          </a:bodyPr>
          <a:lstStyle>
            <a:lvl1pPr algn="ctr" eaLnBrk="0" fontAlgn="base" hangingPunct="0">
              <a:spcBef>
                <a:spcPct val="0"/>
              </a:spcBef>
              <a:spcAft>
                <a:spcPct val="0"/>
              </a:spcAft>
              <a:defRPr sz="3600" b="1">
                <a:solidFill>
                  <a:srgbClr val="F8F8F8"/>
                </a:solidFill>
                <a:latin typeface="+mj-lt"/>
                <a:ea typeface="+mj-ea"/>
                <a:cs typeface="+mj-cs"/>
              </a:defRPr>
            </a:lvl1pPr>
            <a:lvl2pPr algn="ctr" eaLnBrk="0" fontAlgn="base" hangingPunct="0">
              <a:spcBef>
                <a:spcPct val="0"/>
              </a:spcBef>
              <a:spcAft>
                <a:spcPct val="0"/>
              </a:spcAft>
              <a:defRPr sz="3600" b="1">
                <a:solidFill>
                  <a:srgbClr val="F8F8F8"/>
                </a:solidFill>
                <a:latin typeface="Verdana" pitchFamily="34" charset="0"/>
              </a:defRPr>
            </a:lvl2pPr>
            <a:lvl3pPr algn="ctr" eaLnBrk="0" fontAlgn="base" hangingPunct="0">
              <a:spcBef>
                <a:spcPct val="0"/>
              </a:spcBef>
              <a:spcAft>
                <a:spcPct val="0"/>
              </a:spcAft>
              <a:defRPr sz="3600" b="1">
                <a:solidFill>
                  <a:srgbClr val="F8F8F8"/>
                </a:solidFill>
                <a:latin typeface="Verdana" pitchFamily="34" charset="0"/>
              </a:defRPr>
            </a:lvl3pPr>
            <a:lvl4pPr algn="ctr" eaLnBrk="0" fontAlgn="base" hangingPunct="0">
              <a:spcBef>
                <a:spcPct val="0"/>
              </a:spcBef>
              <a:spcAft>
                <a:spcPct val="0"/>
              </a:spcAft>
              <a:defRPr sz="3600" b="1">
                <a:solidFill>
                  <a:srgbClr val="F8F8F8"/>
                </a:solidFill>
                <a:latin typeface="Verdana" pitchFamily="34" charset="0"/>
              </a:defRPr>
            </a:lvl4pPr>
            <a:lvl5pPr algn="ctr" eaLnBrk="0" fontAlgn="base" hangingPunct="0">
              <a:spcBef>
                <a:spcPct val="0"/>
              </a:spcBef>
              <a:spcAft>
                <a:spcPct val="0"/>
              </a:spcAft>
              <a:defRPr sz="3600" b="1">
                <a:solidFill>
                  <a:srgbClr val="F8F8F8"/>
                </a:solidFill>
                <a:latin typeface="Verdana" pitchFamily="34" charset="0"/>
              </a:defRPr>
            </a:lvl5pPr>
            <a:lvl6pPr marL="457200" algn="ctr" eaLnBrk="0" fontAlgn="base" hangingPunct="0">
              <a:spcBef>
                <a:spcPct val="0"/>
              </a:spcBef>
              <a:spcAft>
                <a:spcPct val="0"/>
              </a:spcAft>
              <a:defRPr sz="3600" b="1">
                <a:solidFill>
                  <a:schemeClr val="tx2"/>
                </a:solidFill>
                <a:latin typeface="Verdana" pitchFamily="34" charset="0"/>
              </a:defRPr>
            </a:lvl6pPr>
            <a:lvl7pPr marL="914400" algn="ctr" eaLnBrk="0" fontAlgn="base" hangingPunct="0">
              <a:spcBef>
                <a:spcPct val="0"/>
              </a:spcBef>
              <a:spcAft>
                <a:spcPct val="0"/>
              </a:spcAft>
              <a:defRPr sz="3600" b="1">
                <a:solidFill>
                  <a:schemeClr val="tx2"/>
                </a:solidFill>
                <a:latin typeface="Verdana" pitchFamily="34" charset="0"/>
              </a:defRPr>
            </a:lvl7pPr>
            <a:lvl8pPr marL="1371600" algn="ctr" eaLnBrk="0" fontAlgn="base" hangingPunct="0">
              <a:spcBef>
                <a:spcPct val="0"/>
              </a:spcBef>
              <a:spcAft>
                <a:spcPct val="0"/>
              </a:spcAft>
              <a:defRPr sz="3600" b="1">
                <a:solidFill>
                  <a:schemeClr val="tx2"/>
                </a:solidFill>
                <a:latin typeface="Verdana" pitchFamily="34" charset="0"/>
              </a:defRPr>
            </a:lvl8pPr>
            <a:lvl9pPr marL="1828800" algn="ctr" eaLnBrk="0" fontAlgn="base" hangingPunct="0">
              <a:spcBef>
                <a:spcPct val="0"/>
              </a:spcBef>
              <a:spcAft>
                <a:spcPct val="0"/>
              </a:spcAft>
              <a:defRPr sz="3600" b="1">
                <a:solidFill>
                  <a:schemeClr val="tx2"/>
                </a:solidFill>
                <a:latin typeface="Verdana" pitchFamily="34" charset="0"/>
              </a:defRPr>
            </a:lvl9pPr>
          </a:lstStyle>
          <a:p>
            <a:pPr lvl="0"/>
            <a:r>
              <a:rPr lang="en-US" sz="4800" dirty="0">
                <a:solidFill>
                  <a:schemeClr val="accent5"/>
                </a:solidFill>
                <a:latin typeface="+mj-lt"/>
                <a:ea typeface="Verdana" panose="020B0604030504040204" pitchFamily="34" charset="0"/>
                <a:cs typeface="Verdana" panose="020B0604030504040204" pitchFamily="34" charset="0"/>
              </a:rPr>
              <a:t>Practice Labs</a:t>
            </a:r>
          </a:p>
        </p:txBody>
      </p:sp>
      <p:pic>
        <p:nvPicPr>
          <p:cNvPr id="8" name="Picture 7" descr="Self-study Live Labs">
            <a:extLst>
              <a:ext uri="{FF2B5EF4-FFF2-40B4-BE49-F238E27FC236}">
                <a16:creationId xmlns:a16="http://schemas.microsoft.com/office/drawing/2014/main" id="{433843D1-A3A3-4680-9E48-8B7F2782310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5607" y="2105072"/>
            <a:ext cx="6524576" cy="2949942"/>
          </a:xfrm>
          <a:prstGeom prst="rect">
            <a:avLst/>
          </a:prstGeom>
        </p:spPr>
      </p:pic>
      <p:sp>
        <p:nvSpPr>
          <p:cNvPr id="9" name="Footer Placeholder 4">
            <a:extLst>
              <a:ext uri="{FF2B5EF4-FFF2-40B4-BE49-F238E27FC236}">
                <a16:creationId xmlns:a16="http://schemas.microsoft.com/office/drawing/2014/main" id="{C3F1B87B-5ECD-4CA5-A6A4-906673AE1CE3}"/>
              </a:ext>
            </a:extLst>
          </p:cNvPr>
          <p:cNvSpPr>
            <a:spLocks noGrp="1"/>
          </p:cNvSpPr>
          <p:nvPr>
            <p:ph type="ftr" sz="quarter" idx="3"/>
          </p:nvPr>
        </p:nvSpPr>
        <p:spPr>
          <a:xfrm>
            <a:off x="0" y="6537960"/>
            <a:ext cx="12192000" cy="320040"/>
          </a:xfrm>
          <a:prstGeom prst="rect">
            <a:avLst/>
          </a:prstGeom>
          <a:solidFill>
            <a:schemeClr val="accent4"/>
          </a:solidFill>
        </p:spPr>
        <p:txBody>
          <a:bodyPr vert="horz" lIns="91440" tIns="45720" rIns="91440" bIns="45720" rtlCol="0" anchor="ctr">
            <a:noAutofit/>
          </a:bodyPr>
          <a:lstStyle>
            <a:lvl1pPr algn="l">
              <a:defRPr sz="1600">
                <a:solidFill>
                  <a:schemeClr val="tx1"/>
                </a:solidFill>
                <a:latin typeface="+mj-lt"/>
                <a:ea typeface="Verdana" panose="020B0604030504040204" pitchFamily="34" charset="0"/>
                <a:cs typeface="Verdana" panose="020B0604030504040204" pitchFamily="34" charset="0"/>
              </a:defRPr>
            </a:lvl1pPr>
          </a:lstStyle>
          <a:p>
            <a:r>
              <a:rPr lang="en-GB"/>
              <a:t>1.5 Policies and Best Practices</a:t>
            </a:r>
            <a:endParaRPr lang="en-US" dirty="0"/>
          </a:p>
        </p:txBody>
      </p:sp>
    </p:spTree>
    <p:extLst>
      <p:ext uri="{BB962C8B-B14F-4D97-AF65-F5344CB8AC3E}">
        <p14:creationId xmlns:p14="http://schemas.microsoft.com/office/powerpoint/2010/main" val="33921657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 y="914399"/>
            <a:ext cx="11978640" cy="557784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itle 6"/>
          <p:cNvSpPr>
            <a:spLocks noGrp="1"/>
          </p:cNvSpPr>
          <p:nvPr>
            <p:ph type="title"/>
          </p:nvPr>
        </p:nvSpPr>
        <p:spPr/>
        <p:txBody>
          <a:bodyPr/>
          <a:lstStyle>
            <a:lvl1pPr algn="ctr">
              <a:defRPr/>
            </a:lvl1pPr>
          </a:lstStyle>
          <a:p>
            <a:r>
              <a:rPr lang="en-US"/>
              <a:t>Click to edit Master title style</a:t>
            </a:r>
            <a:endParaRPr lang="en-US" dirty="0"/>
          </a:p>
        </p:txBody>
      </p:sp>
      <p:sp>
        <p:nvSpPr>
          <p:cNvPr id="8" name="Footer Placeholder 4">
            <a:extLst>
              <a:ext uri="{FF2B5EF4-FFF2-40B4-BE49-F238E27FC236}">
                <a16:creationId xmlns:a16="http://schemas.microsoft.com/office/drawing/2014/main" id="{09765914-C0DD-4D57-876A-8BE033A6EE9E}"/>
              </a:ext>
            </a:extLst>
          </p:cNvPr>
          <p:cNvSpPr>
            <a:spLocks noGrp="1"/>
          </p:cNvSpPr>
          <p:nvPr>
            <p:ph type="ftr" sz="quarter" idx="3"/>
          </p:nvPr>
        </p:nvSpPr>
        <p:spPr>
          <a:xfrm>
            <a:off x="0" y="6537960"/>
            <a:ext cx="12192000" cy="320040"/>
          </a:xfrm>
          <a:prstGeom prst="rect">
            <a:avLst/>
          </a:prstGeom>
          <a:solidFill>
            <a:schemeClr val="accent4"/>
          </a:solidFill>
        </p:spPr>
        <p:txBody>
          <a:bodyPr vert="horz" lIns="91440" tIns="45720" rIns="91440" bIns="45720" rtlCol="0" anchor="ctr">
            <a:noAutofit/>
          </a:bodyPr>
          <a:lstStyle>
            <a:lvl1pPr algn="l">
              <a:defRPr sz="1600">
                <a:solidFill>
                  <a:schemeClr val="tx1"/>
                </a:solidFill>
                <a:latin typeface="+mj-lt"/>
                <a:ea typeface="Verdana" panose="020B0604030504040204" pitchFamily="34" charset="0"/>
                <a:cs typeface="Verdana" panose="020B0604030504040204" pitchFamily="34" charset="0"/>
              </a:defRPr>
            </a:lvl1pPr>
          </a:lstStyle>
          <a:p>
            <a:r>
              <a:rPr lang="en-GB"/>
              <a:t>1.5 Policies and Best Practices</a:t>
            </a:r>
            <a:endParaRPr lang="en-US" dirty="0"/>
          </a:p>
        </p:txBody>
      </p:sp>
      <p:sp>
        <p:nvSpPr>
          <p:cNvPr id="10" name="Slide Number Placeholder 7">
            <a:extLst>
              <a:ext uri="{FF2B5EF4-FFF2-40B4-BE49-F238E27FC236}">
                <a16:creationId xmlns:a16="http://schemas.microsoft.com/office/drawing/2014/main" id="{211DBF29-2D7E-4845-B106-276832D3014C}"/>
              </a:ext>
            </a:extLst>
          </p:cNvPr>
          <p:cNvSpPr>
            <a:spLocks noGrp="1"/>
          </p:cNvSpPr>
          <p:nvPr>
            <p:ph type="sldNum" sz="quarter" idx="4"/>
          </p:nvPr>
        </p:nvSpPr>
        <p:spPr>
          <a:xfrm>
            <a:off x="11460480" y="6309360"/>
            <a:ext cx="731520" cy="548640"/>
          </a:xfrm>
          <a:prstGeom prst="rect">
            <a:avLst/>
          </a:prstGeom>
          <a:solidFill>
            <a:schemeClr val="accent4"/>
          </a:solidFill>
        </p:spPr>
        <p:txBody>
          <a:bodyPr vert="horz" lIns="91440" tIns="45720" rIns="91440" bIns="45720" rtlCol="0" anchor="ctr"/>
          <a:lstStyle>
            <a:lvl1pPr algn="ctr">
              <a:defRPr sz="1600" b="0">
                <a:solidFill>
                  <a:schemeClr val="tx1"/>
                </a:solidFill>
                <a:latin typeface="+mj-lt"/>
                <a:ea typeface="Verdana" panose="020B0604030504040204" pitchFamily="34" charset="0"/>
                <a:cs typeface="Verdana" panose="020B0604030504040204" pitchFamily="34" charset="0"/>
              </a:defRPr>
            </a:lvl1pPr>
          </a:lstStyle>
          <a:p>
            <a:endParaRPr lang="en-US" dirty="0"/>
          </a:p>
        </p:txBody>
      </p:sp>
    </p:spTree>
    <p:extLst>
      <p:ext uri="{BB962C8B-B14F-4D97-AF65-F5344CB8AC3E}">
        <p14:creationId xmlns:p14="http://schemas.microsoft.com/office/powerpoint/2010/main" val="3729968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Over Text">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 y="914399"/>
            <a:ext cx="11978640" cy="2743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itle 6"/>
          <p:cNvSpPr>
            <a:spLocks noGrp="1"/>
          </p:cNvSpPr>
          <p:nvPr>
            <p:ph type="title"/>
          </p:nvPr>
        </p:nvSpPr>
        <p:spPr/>
        <p:txBody>
          <a:bodyPr/>
          <a:lstStyle>
            <a:lvl1pPr algn="ctr">
              <a:defRPr/>
            </a:lvl1pPr>
          </a:lstStyle>
          <a:p>
            <a:r>
              <a:rPr lang="en-US"/>
              <a:t>Click to edit Master title style</a:t>
            </a:r>
            <a:endParaRPr lang="en-US" dirty="0"/>
          </a:p>
        </p:txBody>
      </p:sp>
      <p:sp>
        <p:nvSpPr>
          <p:cNvPr id="6" name="Content Placeholder 2"/>
          <p:cNvSpPr>
            <a:spLocks noGrp="1"/>
          </p:cNvSpPr>
          <p:nvPr>
            <p:ph idx="12"/>
          </p:nvPr>
        </p:nvSpPr>
        <p:spPr>
          <a:xfrm>
            <a:off x="91440" y="3749040"/>
            <a:ext cx="11978640" cy="2743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4">
            <a:extLst>
              <a:ext uri="{FF2B5EF4-FFF2-40B4-BE49-F238E27FC236}">
                <a16:creationId xmlns:a16="http://schemas.microsoft.com/office/drawing/2014/main" id="{1F726AD9-D0F2-4891-952C-2475E49333BF}"/>
              </a:ext>
            </a:extLst>
          </p:cNvPr>
          <p:cNvSpPr>
            <a:spLocks noGrp="1"/>
          </p:cNvSpPr>
          <p:nvPr>
            <p:ph type="ftr" sz="quarter" idx="3"/>
          </p:nvPr>
        </p:nvSpPr>
        <p:spPr>
          <a:xfrm>
            <a:off x="0" y="6537960"/>
            <a:ext cx="12192000" cy="320040"/>
          </a:xfrm>
          <a:prstGeom prst="rect">
            <a:avLst/>
          </a:prstGeom>
          <a:solidFill>
            <a:schemeClr val="accent4"/>
          </a:solidFill>
        </p:spPr>
        <p:txBody>
          <a:bodyPr vert="horz" lIns="91440" tIns="45720" rIns="91440" bIns="45720" rtlCol="0" anchor="ctr">
            <a:noAutofit/>
          </a:bodyPr>
          <a:lstStyle>
            <a:lvl1pPr algn="l">
              <a:defRPr sz="1600">
                <a:solidFill>
                  <a:schemeClr val="tx1"/>
                </a:solidFill>
                <a:latin typeface="+mj-lt"/>
                <a:ea typeface="Verdana" panose="020B0604030504040204" pitchFamily="34" charset="0"/>
                <a:cs typeface="Verdana" panose="020B0604030504040204" pitchFamily="34" charset="0"/>
              </a:defRPr>
            </a:lvl1pPr>
          </a:lstStyle>
          <a:p>
            <a:r>
              <a:rPr lang="en-GB"/>
              <a:t>1.5 Policies and Best Practices</a:t>
            </a:r>
            <a:endParaRPr lang="en-US" dirty="0"/>
          </a:p>
        </p:txBody>
      </p:sp>
      <p:sp>
        <p:nvSpPr>
          <p:cNvPr id="10" name="Slide Number Placeholder 7">
            <a:extLst>
              <a:ext uri="{FF2B5EF4-FFF2-40B4-BE49-F238E27FC236}">
                <a16:creationId xmlns:a16="http://schemas.microsoft.com/office/drawing/2014/main" id="{4A9DE424-77D6-4C3C-9EEE-5594EE5DB665}"/>
              </a:ext>
            </a:extLst>
          </p:cNvPr>
          <p:cNvSpPr>
            <a:spLocks noGrp="1"/>
          </p:cNvSpPr>
          <p:nvPr>
            <p:ph type="sldNum" sz="quarter" idx="4"/>
          </p:nvPr>
        </p:nvSpPr>
        <p:spPr>
          <a:xfrm>
            <a:off x="11460480" y="6309360"/>
            <a:ext cx="731520" cy="548640"/>
          </a:xfrm>
          <a:prstGeom prst="rect">
            <a:avLst/>
          </a:prstGeom>
          <a:solidFill>
            <a:schemeClr val="accent4"/>
          </a:solidFill>
        </p:spPr>
        <p:txBody>
          <a:bodyPr vert="horz" lIns="91440" tIns="45720" rIns="91440" bIns="45720" rtlCol="0" anchor="ctr"/>
          <a:lstStyle>
            <a:lvl1pPr algn="ctr">
              <a:defRPr sz="1600" b="0">
                <a:solidFill>
                  <a:schemeClr val="tx1"/>
                </a:solidFill>
                <a:latin typeface="+mj-lt"/>
                <a:ea typeface="Verdana" panose="020B0604030504040204" pitchFamily="34" charset="0"/>
                <a:cs typeface="Verdana" panose="020B0604030504040204" pitchFamily="34" charset="0"/>
              </a:defRPr>
            </a:lvl1pPr>
          </a:lstStyle>
          <a:p>
            <a:endParaRPr lang="en-US" dirty="0"/>
          </a:p>
        </p:txBody>
      </p:sp>
    </p:spTree>
    <p:extLst>
      <p:ext uri="{BB962C8B-B14F-4D97-AF65-F5344CB8AC3E}">
        <p14:creationId xmlns:p14="http://schemas.microsoft.com/office/powerpoint/2010/main" val="804946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91439" y="914400"/>
            <a:ext cx="5943600" cy="557784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26480" y="914400"/>
            <a:ext cx="5939560" cy="557784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4">
            <a:extLst>
              <a:ext uri="{FF2B5EF4-FFF2-40B4-BE49-F238E27FC236}">
                <a16:creationId xmlns:a16="http://schemas.microsoft.com/office/drawing/2014/main" id="{B305F697-A50F-454E-A5B3-6B700EF54006}"/>
              </a:ext>
            </a:extLst>
          </p:cNvPr>
          <p:cNvSpPr>
            <a:spLocks noGrp="1"/>
          </p:cNvSpPr>
          <p:nvPr>
            <p:ph type="ftr" sz="quarter" idx="3"/>
          </p:nvPr>
        </p:nvSpPr>
        <p:spPr>
          <a:xfrm>
            <a:off x="0" y="6537960"/>
            <a:ext cx="12192000" cy="320040"/>
          </a:xfrm>
          <a:prstGeom prst="rect">
            <a:avLst/>
          </a:prstGeom>
          <a:solidFill>
            <a:schemeClr val="accent4"/>
          </a:solidFill>
        </p:spPr>
        <p:txBody>
          <a:bodyPr vert="horz" lIns="91440" tIns="45720" rIns="91440" bIns="45720" rtlCol="0" anchor="ctr">
            <a:noAutofit/>
          </a:bodyPr>
          <a:lstStyle>
            <a:lvl1pPr algn="l">
              <a:defRPr sz="1600">
                <a:solidFill>
                  <a:schemeClr val="tx1"/>
                </a:solidFill>
                <a:latin typeface="+mj-lt"/>
                <a:ea typeface="Verdana" panose="020B0604030504040204" pitchFamily="34" charset="0"/>
                <a:cs typeface="Verdana" panose="020B0604030504040204" pitchFamily="34" charset="0"/>
              </a:defRPr>
            </a:lvl1pPr>
          </a:lstStyle>
          <a:p>
            <a:r>
              <a:rPr lang="en-GB"/>
              <a:t>1.5 Policies and Best Practices</a:t>
            </a:r>
            <a:endParaRPr lang="en-US" dirty="0"/>
          </a:p>
        </p:txBody>
      </p:sp>
      <p:sp>
        <p:nvSpPr>
          <p:cNvPr id="10" name="Slide Number Placeholder 7">
            <a:extLst>
              <a:ext uri="{FF2B5EF4-FFF2-40B4-BE49-F238E27FC236}">
                <a16:creationId xmlns:a16="http://schemas.microsoft.com/office/drawing/2014/main" id="{AFBDB162-864E-4CAD-8093-B010B513A801}"/>
              </a:ext>
            </a:extLst>
          </p:cNvPr>
          <p:cNvSpPr>
            <a:spLocks noGrp="1"/>
          </p:cNvSpPr>
          <p:nvPr>
            <p:ph type="sldNum" sz="quarter" idx="4"/>
          </p:nvPr>
        </p:nvSpPr>
        <p:spPr>
          <a:xfrm>
            <a:off x="11460480" y="6309360"/>
            <a:ext cx="731520" cy="548640"/>
          </a:xfrm>
          <a:prstGeom prst="rect">
            <a:avLst/>
          </a:prstGeom>
          <a:solidFill>
            <a:schemeClr val="accent4"/>
          </a:solidFill>
        </p:spPr>
        <p:txBody>
          <a:bodyPr vert="horz" lIns="91440" tIns="45720" rIns="91440" bIns="45720" rtlCol="0" anchor="ctr"/>
          <a:lstStyle>
            <a:lvl1pPr algn="ctr">
              <a:defRPr sz="1600" b="0">
                <a:solidFill>
                  <a:schemeClr val="tx1"/>
                </a:solidFill>
                <a:latin typeface="+mj-lt"/>
                <a:ea typeface="Verdana" panose="020B0604030504040204" pitchFamily="34" charset="0"/>
                <a:cs typeface="Verdana" panose="020B0604030504040204" pitchFamily="34" charset="0"/>
              </a:defRPr>
            </a:lvl1pPr>
          </a:lstStyle>
          <a:p>
            <a:endParaRPr lang="en-US" dirty="0"/>
          </a:p>
        </p:txBody>
      </p:sp>
    </p:spTree>
    <p:extLst>
      <p:ext uri="{BB962C8B-B14F-4D97-AF65-F5344CB8AC3E}">
        <p14:creationId xmlns:p14="http://schemas.microsoft.com/office/powerpoint/2010/main" val="11918444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91440" y="914400"/>
            <a:ext cx="5943600" cy="557784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12"/>
          </p:nvPr>
        </p:nvSpPr>
        <p:spPr>
          <a:xfrm>
            <a:off x="6126480" y="914400"/>
            <a:ext cx="5943600" cy="2743200"/>
          </a:xfrm>
        </p:spPr>
        <p:txBody>
          <a:bodyPr vert="horz" lIns="91440" tIns="45720" rIns="91440" bIns="45720" rtlCol="0">
            <a:normAutofit/>
          </a:bodyPr>
          <a:lstStyle>
            <a:lvl1pPr>
              <a:defRPr lang="en-US" smtClean="0"/>
            </a:lvl1pPr>
            <a:lvl2pPr>
              <a:defRPr lang="en-US" smtClean="0"/>
            </a:lvl2pPr>
            <a:lvl3pPr>
              <a:defRPr lang="en-US" smtClean="0"/>
            </a:lvl3pPr>
            <a:lvl4pPr>
              <a:defRPr lang="en-US" smtClean="0"/>
            </a:lvl4pPr>
            <a:lvl5pPr>
              <a:defRPr lang="en-US"/>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8"/>
          <p:cNvSpPr>
            <a:spLocks noGrp="1"/>
          </p:cNvSpPr>
          <p:nvPr>
            <p:ph sz="quarter" idx="13"/>
          </p:nvPr>
        </p:nvSpPr>
        <p:spPr>
          <a:xfrm>
            <a:off x="6126480" y="3749040"/>
            <a:ext cx="5943600" cy="2743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4">
            <a:extLst>
              <a:ext uri="{FF2B5EF4-FFF2-40B4-BE49-F238E27FC236}">
                <a16:creationId xmlns:a16="http://schemas.microsoft.com/office/drawing/2014/main" id="{E09A755E-6A49-4C8C-82B5-FDE250A6C366}"/>
              </a:ext>
            </a:extLst>
          </p:cNvPr>
          <p:cNvSpPr>
            <a:spLocks noGrp="1"/>
          </p:cNvSpPr>
          <p:nvPr>
            <p:ph type="ftr" sz="quarter" idx="3"/>
          </p:nvPr>
        </p:nvSpPr>
        <p:spPr>
          <a:xfrm>
            <a:off x="0" y="6537960"/>
            <a:ext cx="12192000" cy="320040"/>
          </a:xfrm>
          <a:prstGeom prst="rect">
            <a:avLst/>
          </a:prstGeom>
          <a:solidFill>
            <a:schemeClr val="accent4"/>
          </a:solidFill>
        </p:spPr>
        <p:txBody>
          <a:bodyPr vert="horz" lIns="91440" tIns="45720" rIns="91440" bIns="45720" rtlCol="0" anchor="ctr">
            <a:noAutofit/>
          </a:bodyPr>
          <a:lstStyle>
            <a:lvl1pPr algn="l">
              <a:defRPr sz="1600">
                <a:solidFill>
                  <a:schemeClr val="tx1"/>
                </a:solidFill>
                <a:latin typeface="+mj-lt"/>
                <a:ea typeface="Verdana" panose="020B0604030504040204" pitchFamily="34" charset="0"/>
                <a:cs typeface="Verdana" panose="020B0604030504040204" pitchFamily="34" charset="0"/>
              </a:defRPr>
            </a:lvl1pPr>
          </a:lstStyle>
          <a:p>
            <a:r>
              <a:rPr lang="en-GB"/>
              <a:t>1.5 Policies and Best Practices</a:t>
            </a:r>
            <a:endParaRPr lang="en-US" dirty="0"/>
          </a:p>
        </p:txBody>
      </p:sp>
      <p:sp>
        <p:nvSpPr>
          <p:cNvPr id="10" name="Slide Number Placeholder 7">
            <a:extLst>
              <a:ext uri="{FF2B5EF4-FFF2-40B4-BE49-F238E27FC236}">
                <a16:creationId xmlns:a16="http://schemas.microsoft.com/office/drawing/2014/main" id="{21546376-DDFD-4688-8065-371F7D41E36E}"/>
              </a:ext>
            </a:extLst>
          </p:cNvPr>
          <p:cNvSpPr>
            <a:spLocks noGrp="1"/>
          </p:cNvSpPr>
          <p:nvPr>
            <p:ph type="sldNum" sz="quarter" idx="4"/>
          </p:nvPr>
        </p:nvSpPr>
        <p:spPr>
          <a:xfrm>
            <a:off x="11460480" y="6309360"/>
            <a:ext cx="731520" cy="548640"/>
          </a:xfrm>
          <a:prstGeom prst="rect">
            <a:avLst/>
          </a:prstGeom>
          <a:solidFill>
            <a:schemeClr val="accent4"/>
          </a:solidFill>
        </p:spPr>
        <p:txBody>
          <a:bodyPr vert="horz" lIns="91440" tIns="45720" rIns="91440" bIns="45720" rtlCol="0" anchor="ctr"/>
          <a:lstStyle>
            <a:lvl1pPr algn="ctr">
              <a:defRPr sz="1600" b="0">
                <a:solidFill>
                  <a:schemeClr val="tx1"/>
                </a:solidFill>
                <a:latin typeface="+mj-lt"/>
                <a:ea typeface="Verdana" panose="020B0604030504040204" pitchFamily="34" charset="0"/>
                <a:cs typeface="Verdana" panose="020B0604030504040204" pitchFamily="34" charset="0"/>
              </a:defRPr>
            </a:lvl1pPr>
          </a:lstStyle>
          <a:p>
            <a:endParaRPr lang="en-US" dirty="0"/>
          </a:p>
        </p:txBody>
      </p:sp>
    </p:spTree>
    <p:extLst>
      <p:ext uri="{BB962C8B-B14F-4D97-AF65-F5344CB8AC3E}">
        <p14:creationId xmlns:p14="http://schemas.microsoft.com/office/powerpoint/2010/main" val="31333067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2 Content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126480" y="914400"/>
            <a:ext cx="5939560" cy="557784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12"/>
          </p:nvPr>
        </p:nvSpPr>
        <p:spPr>
          <a:xfrm>
            <a:off x="91440" y="914400"/>
            <a:ext cx="5943600" cy="2743200"/>
          </a:xfrm>
        </p:spPr>
        <p:txBody>
          <a:bodyPr vert="horz" lIns="91440" tIns="45720" rIns="91440" bIns="45720" rtlCol="0">
            <a:normAutofit/>
          </a:bodyPr>
          <a:lstStyle>
            <a:lvl1pPr>
              <a:defRPr lang="en-US" smtClean="0"/>
            </a:lvl1pPr>
            <a:lvl2pPr>
              <a:defRPr lang="en-US" smtClean="0"/>
            </a:lvl2pPr>
            <a:lvl3pPr>
              <a:defRPr lang="en-US" smtClean="0"/>
            </a:lvl3pPr>
            <a:lvl4pPr>
              <a:defRPr lang="en-US" smtClean="0"/>
            </a:lvl4pPr>
            <a:lvl5pPr>
              <a:defRPr lang="en-US"/>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8"/>
          <p:cNvSpPr>
            <a:spLocks noGrp="1"/>
          </p:cNvSpPr>
          <p:nvPr>
            <p:ph sz="quarter" idx="13"/>
          </p:nvPr>
        </p:nvSpPr>
        <p:spPr>
          <a:xfrm>
            <a:off x="91440" y="3749040"/>
            <a:ext cx="5943600" cy="2743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4">
            <a:extLst>
              <a:ext uri="{FF2B5EF4-FFF2-40B4-BE49-F238E27FC236}">
                <a16:creationId xmlns:a16="http://schemas.microsoft.com/office/drawing/2014/main" id="{36743D9A-8760-4675-9653-FCA0CE7ECC26}"/>
              </a:ext>
            </a:extLst>
          </p:cNvPr>
          <p:cNvSpPr>
            <a:spLocks noGrp="1"/>
          </p:cNvSpPr>
          <p:nvPr>
            <p:ph type="ftr" sz="quarter" idx="3"/>
          </p:nvPr>
        </p:nvSpPr>
        <p:spPr>
          <a:xfrm>
            <a:off x="0" y="6537960"/>
            <a:ext cx="12192000" cy="320040"/>
          </a:xfrm>
          <a:prstGeom prst="rect">
            <a:avLst/>
          </a:prstGeom>
          <a:solidFill>
            <a:schemeClr val="accent4"/>
          </a:solidFill>
        </p:spPr>
        <p:txBody>
          <a:bodyPr vert="horz" lIns="91440" tIns="45720" rIns="91440" bIns="45720" rtlCol="0" anchor="ctr">
            <a:noAutofit/>
          </a:bodyPr>
          <a:lstStyle>
            <a:lvl1pPr algn="l">
              <a:defRPr sz="1600">
                <a:solidFill>
                  <a:schemeClr val="tx1"/>
                </a:solidFill>
                <a:latin typeface="+mj-lt"/>
                <a:ea typeface="Verdana" panose="020B0604030504040204" pitchFamily="34" charset="0"/>
                <a:cs typeface="Verdana" panose="020B0604030504040204" pitchFamily="34" charset="0"/>
              </a:defRPr>
            </a:lvl1pPr>
          </a:lstStyle>
          <a:p>
            <a:r>
              <a:rPr lang="en-GB"/>
              <a:t>1.5 Policies and Best Practices</a:t>
            </a:r>
            <a:endParaRPr lang="en-US" dirty="0"/>
          </a:p>
        </p:txBody>
      </p:sp>
      <p:sp>
        <p:nvSpPr>
          <p:cNvPr id="10" name="Slide Number Placeholder 7">
            <a:extLst>
              <a:ext uri="{FF2B5EF4-FFF2-40B4-BE49-F238E27FC236}">
                <a16:creationId xmlns:a16="http://schemas.microsoft.com/office/drawing/2014/main" id="{F742A9D7-CC31-40BE-98A1-1236E292A791}"/>
              </a:ext>
            </a:extLst>
          </p:cNvPr>
          <p:cNvSpPr>
            <a:spLocks noGrp="1"/>
          </p:cNvSpPr>
          <p:nvPr>
            <p:ph type="sldNum" sz="quarter" idx="4"/>
          </p:nvPr>
        </p:nvSpPr>
        <p:spPr>
          <a:xfrm>
            <a:off x="11460480" y="6309360"/>
            <a:ext cx="731520" cy="548640"/>
          </a:xfrm>
          <a:prstGeom prst="rect">
            <a:avLst/>
          </a:prstGeom>
          <a:solidFill>
            <a:schemeClr val="accent4"/>
          </a:solidFill>
        </p:spPr>
        <p:txBody>
          <a:bodyPr vert="horz" lIns="91440" tIns="45720" rIns="91440" bIns="45720" rtlCol="0" anchor="ctr"/>
          <a:lstStyle>
            <a:lvl1pPr algn="ctr">
              <a:defRPr sz="1600" b="0">
                <a:solidFill>
                  <a:schemeClr val="tx1"/>
                </a:solidFill>
                <a:latin typeface="+mj-lt"/>
                <a:ea typeface="Verdana" panose="020B0604030504040204" pitchFamily="34" charset="0"/>
                <a:cs typeface="Verdana" panose="020B0604030504040204" pitchFamily="34" charset="0"/>
              </a:defRPr>
            </a:lvl1pPr>
          </a:lstStyle>
          <a:p>
            <a:endParaRPr lang="en-US" dirty="0"/>
          </a:p>
        </p:txBody>
      </p:sp>
    </p:spTree>
    <p:extLst>
      <p:ext uri="{BB962C8B-B14F-4D97-AF65-F5344CB8AC3E}">
        <p14:creationId xmlns:p14="http://schemas.microsoft.com/office/powerpoint/2010/main" val="26202306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4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Content Placeholder 5"/>
          <p:cNvSpPr>
            <a:spLocks noGrp="1"/>
          </p:cNvSpPr>
          <p:nvPr>
            <p:ph sz="quarter" idx="12"/>
          </p:nvPr>
        </p:nvSpPr>
        <p:spPr>
          <a:xfrm>
            <a:off x="91440" y="914400"/>
            <a:ext cx="5943600" cy="2743200"/>
          </a:xfrm>
        </p:spPr>
        <p:txBody>
          <a:bodyPr vert="horz" lIns="91440" tIns="45720" rIns="91440" bIns="45720" rtlCol="0">
            <a:normAutofit/>
          </a:bodyPr>
          <a:lstStyle>
            <a:lvl1pPr>
              <a:defRPr lang="en-US" smtClean="0"/>
            </a:lvl1pPr>
            <a:lvl2pPr>
              <a:defRPr lang="en-US" smtClean="0"/>
            </a:lvl2pPr>
            <a:lvl3pPr>
              <a:defRPr lang="en-US" smtClean="0"/>
            </a:lvl3pPr>
            <a:lvl4pPr>
              <a:defRPr lang="en-US" smtClean="0"/>
            </a:lvl4pPr>
            <a:lvl5pPr>
              <a:defRPr lang="en-US"/>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8"/>
          <p:cNvSpPr>
            <a:spLocks noGrp="1"/>
          </p:cNvSpPr>
          <p:nvPr>
            <p:ph sz="quarter" idx="13"/>
          </p:nvPr>
        </p:nvSpPr>
        <p:spPr>
          <a:xfrm>
            <a:off x="91440" y="3749040"/>
            <a:ext cx="5943600" cy="2743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5"/>
          <p:cNvSpPr>
            <a:spLocks noGrp="1"/>
          </p:cNvSpPr>
          <p:nvPr>
            <p:ph sz="quarter" idx="14"/>
          </p:nvPr>
        </p:nvSpPr>
        <p:spPr>
          <a:xfrm>
            <a:off x="6126480" y="914400"/>
            <a:ext cx="5943600" cy="2743200"/>
          </a:xfrm>
        </p:spPr>
        <p:txBody>
          <a:bodyPr vert="horz" lIns="91440" tIns="45720" rIns="91440" bIns="45720" rtlCol="0">
            <a:normAutofit/>
          </a:bodyPr>
          <a:lstStyle>
            <a:lvl1pPr>
              <a:defRPr lang="en-US" smtClean="0"/>
            </a:lvl1pPr>
            <a:lvl2pPr>
              <a:defRPr lang="en-US" smtClean="0"/>
            </a:lvl2pPr>
            <a:lvl3pPr>
              <a:defRPr lang="en-US" smtClean="0"/>
            </a:lvl3pPr>
            <a:lvl4pPr>
              <a:defRPr lang="en-US" smtClean="0"/>
            </a:lvl4pPr>
            <a:lvl5pPr>
              <a:defRPr lang="en-US"/>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8"/>
          <p:cNvSpPr>
            <a:spLocks noGrp="1"/>
          </p:cNvSpPr>
          <p:nvPr>
            <p:ph sz="quarter" idx="15"/>
          </p:nvPr>
        </p:nvSpPr>
        <p:spPr>
          <a:xfrm>
            <a:off x="6126480" y="3749040"/>
            <a:ext cx="5943600" cy="2743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Footer Placeholder 4">
            <a:extLst>
              <a:ext uri="{FF2B5EF4-FFF2-40B4-BE49-F238E27FC236}">
                <a16:creationId xmlns:a16="http://schemas.microsoft.com/office/drawing/2014/main" id="{D31C88DF-ED55-42FA-8000-06B9063FEDF3}"/>
              </a:ext>
            </a:extLst>
          </p:cNvPr>
          <p:cNvSpPr>
            <a:spLocks noGrp="1"/>
          </p:cNvSpPr>
          <p:nvPr>
            <p:ph type="ftr" sz="quarter" idx="3"/>
          </p:nvPr>
        </p:nvSpPr>
        <p:spPr>
          <a:xfrm>
            <a:off x="0" y="6537960"/>
            <a:ext cx="12192000" cy="320040"/>
          </a:xfrm>
          <a:prstGeom prst="rect">
            <a:avLst/>
          </a:prstGeom>
          <a:solidFill>
            <a:schemeClr val="accent4"/>
          </a:solidFill>
        </p:spPr>
        <p:txBody>
          <a:bodyPr vert="horz" lIns="91440" tIns="45720" rIns="91440" bIns="45720" rtlCol="0" anchor="ctr">
            <a:noAutofit/>
          </a:bodyPr>
          <a:lstStyle>
            <a:lvl1pPr algn="l">
              <a:defRPr sz="1600">
                <a:solidFill>
                  <a:schemeClr val="tx1"/>
                </a:solidFill>
                <a:latin typeface="+mj-lt"/>
                <a:ea typeface="Verdana" panose="020B0604030504040204" pitchFamily="34" charset="0"/>
                <a:cs typeface="Verdana" panose="020B0604030504040204" pitchFamily="34" charset="0"/>
              </a:defRPr>
            </a:lvl1pPr>
          </a:lstStyle>
          <a:p>
            <a:r>
              <a:rPr lang="en-GB"/>
              <a:t>1.5 Policies and Best Practices</a:t>
            </a:r>
            <a:endParaRPr lang="en-US" dirty="0"/>
          </a:p>
        </p:txBody>
      </p:sp>
      <p:sp>
        <p:nvSpPr>
          <p:cNvPr id="13" name="Slide Number Placeholder 7">
            <a:extLst>
              <a:ext uri="{FF2B5EF4-FFF2-40B4-BE49-F238E27FC236}">
                <a16:creationId xmlns:a16="http://schemas.microsoft.com/office/drawing/2014/main" id="{3EE30B81-82AD-4699-9F21-CE4AFA96D0F0}"/>
              </a:ext>
            </a:extLst>
          </p:cNvPr>
          <p:cNvSpPr>
            <a:spLocks noGrp="1"/>
          </p:cNvSpPr>
          <p:nvPr>
            <p:ph type="sldNum" sz="quarter" idx="4"/>
          </p:nvPr>
        </p:nvSpPr>
        <p:spPr>
          <a:xfrm>
            <a:off x="11460480" y="6309360"/>
            <a:ext cx="731520" cy="548640"/>
          </a:xfrm>
          <a:prstGeom prst="rect">
            <a:avLst/>
          </a:prstGeom>
          <a:solidFill>
            <a:schemeClr val="accent4"/>
          </a:solidFill>
        </p:spPr>
        <p:txBody>
          <a:bodyPr vert="horz" lIns="91440" tIns="45720" rIns="91440" bIns="45720" rtlCol="0" anchor="ctr"/>
          <a:lstStyle>
            <a:lvl1pPr algn="ctr">
              <a:defRPr sz="1600" b="0">
                <a:solidFill>
                  <a:schemeClr val="tx1"/>
                </a:solidFill>
                <a:latin typeface="+mj-lt"/>
                <a:ea typeface="Verdana" panose="020B0604030504040204" pitchFamily="34" charset="0"/>
                <a:cs typeface="Verdana" panose="020B0604030504040204" pitchFamily="34" charset="0"/>
              </a:defRPr>
            </a:lvl1pPr>
          </a:lstStyle>
          <a:p>
            <a:endParaRPr lang="en-US" dirty="0"/>
          </a:p>
        </p:txBody>
      </p:sp>
    </p:spTree>
    <p:extLst>
      <p:ext uri="{BB962C8B-B14F-4D97-AF65-F5344CB8AC3E}">
        <p14:creationId xmlns:p14="http://schemas.microsoft.com/office/powerpoint/2010/main" val="29574447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Footer Placeholder 4">
            <a:extLst>
              <a:ext uri="{FF2B5EF4-FFF2-40B4-BE49-F238E27FC236}">
                <a16:creationId xmlns:a16="http://schemas.microsoft.com/office/drawing/2014/main" id="{A0A27573-ABD4-4DEB-A1ED-921C0BA9A820}"/>
              </a:ext>
            </a:extLst>
          </p:cNvPr>
          <p:cNvSpPr>
            <a:spLocks noGrp="1"/>
          </p:cNvSpPr>
          <p:nvPr>
            <p:ph type="ftr" sz="quarter" idx="3"/>
          </p:nvPr>
        </p:nvSpPr>
        <p:spPr>
          <a:xfrm>
            <a:off x="0" y="6537960"/>
            <a:ext cx="12192000" cy="320040"/>
          </a:xfrm>
          <a:prstGeom prst="rect">
            <a:avLst/>
          </a:prstGeom>
          <a:solidFill>
            <a:schemeClr val="accent4"/>
          </a:solidFill>
        </p:spPr>
        <p:txBody>
          <a:bodyPr vert="horz" lIns="91440" tIns="45720" rIns="91440" bIns="45720" rtlCol="0" anchor="ctr">
            <a:noAutofit/>
          </a:bodyPr>
          <a:lstStyle>
            <a:lvl1pPr algn="l">
              <a:defRPr sz="1600">
                <a:solidFill>
                  <a:schemeClr val="tx1"/>
                </a:solidFill>
                <a:latin typeface="+mj-lt"/>
                <a:ea typeface="Verdana" panose="020B0604030504040204" pitchFamily="34" charset="0"/>
                <a:cs typeface="Verdana" panose="020B0604030504040204" pitchFamily="34" charset="0"/>
              </a:defRPr>
            </a:lvl1pPr>
          </a:lstStyle>
          <a:p>
            <a:r>
              <a:rPr lang="en-GB"/>
              <a:t>1.5 Policies and Best Practices</a:t>
            </a:r>
            <a:endParaRPr lang="en-US" dirty="0"/>
          </a:p>
        </p:txBody>
      </p:sp>
      <p:sp>
        <p:nvSpPr>
          <p:cNvPr id="8" name="Slide Number Placeholder 7">
            <a:extLst>
              <a:ext uri="{FF2B5EF4-FFF2-40B4-BE49-F238E27FC236}">
                <a16:creationId xmlns:a16="http://schemas.microsoft.com/office/drawing/2014/main" id="{16E9CA2A-030E-447C-A327-BD1B96480168}"/>
              </a:ext>
            </a:extLst>
          </p:cNvPr>
          <p:cNvSpPr>
            <a:spLocks noGrp="1"/>
          </p:cNvSpPr>
          <p:nvPr>
            <p:ph type="sldNum" sz="quarter" idx="4"/>
          </p:nvPr>
        </p:nvSpPr>
        <p:spPr>
          <a:xfrm>
            <a:off x="11460480" y="6309360"/>
            <a:ext cx="731520" cy="548640"/>
          </a:xfrm>
          <a:prstGeom prst="rect">
            <a:avLst/>
          </a:prstGeom>
          <a:solidFill>
            <a:schemeClr val="accent4"/>
          </a:solidFill>
        </p:spPr>
        <p:txBody>
          <a:bodyPr vert="horz" lIns="91440" tIns="45720" rIns="91440" bIns="45720" rtlCol="0" anchor="ctr"/>
          <a:lstStyle>
            <a:lvl1pPr algn="ctr">
              <a:defRPr sz="1600" b="0">
                <a:solidFill>
                  <a:schemeClr val="tx1"/>
                </a:solidFill>
                <a:latin typeface="+mj-lt"/>
                <a:ea typeface="Verdana" panose="020B0604030504040204" pitchFamily="34" charset="0"/>
                <a:cs typeface="Verdana" panose="020B0604030504040204" pitchFamily="34" charset="0"/>
              </a:defRPr>
            </a:lvl1pPr>
          </a:lstStyle>
          <a:p>
            <a:endParaRPr lang="en-US" dirty="0"/>
          </a:p>
        </p:txBody>
      </p:sp>
    </p:spTree>
    <p:extLst>
      <p:ext uri="{BB962C8B-B14F-4D97-AF65-F5344CB8AC3E}">
        <p14:creationId xmlns:p14="http://schemas.microsoft.com/office/powerpoint/2010/main" val="1447467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ooter Only">
    <p:spTree>
      <p:nvGrpSpPr>
        <p:cNvPr id="1" name=""/>
        <p:cNvGrpSpPr/>
        <p:nvPr/>
      </p:nvGrpSpPr>
      <p:grpSpPr>
        <a:xfrm>
          <a:off x="0" y="0"/>
          <a:ext cx="0" cy="0"/>
          <a:chOff x="0" y="0"/>
          <a:chExt cx="0" cy="0"/>
        </a:xfrm>
      </p:grpSpPr>
      <p:sp>
        <p:nvSpPr>
          <p:cNvPr id="6" name="Footer Placeholder 4">
            <a:extLst>
              <a:ext uri="{FF2B5EF4-FFF2-40B4-BE49-F238E27FC236}">
                <a16:creationId xmlns:a16="http://schemas.microsoft.com/office/drawing/2014/main" id="{03BBC94A-E716-4C5B-9551-6AA8BA10D5F6}"/>
              </a:ext>
            </a:extLst>
          </p:cNvPr>
          <p:cNvSpPr>
            <a:spLocks noGrp="1"/>
          </p:cNvSpPr>
          <p:nvPr>
            <p:ph type="ftr" sz="quarter" idx="3"/>
          </p:nvPr>
        </p:nvSpPr>
        <p:spPr>
          <a:xfrm>
            <a:off x="0" y="6537960"/>
            <a:ext cx="12192000" cy="320040"/>
          </a:xfrm>
          <a:prstGeom prst="rect">
            <a:avLst/>
          </a:prstGeom>
          <a:solidFill>
            <a:schemeClr val="accent4"/>
          </a:solidFill>
        </p:spPr>
        <p:txBody>
          <a:bodyPr vert="horz" lIns="91440" tIns="45720" rIns="91440" bIns="45720" rtlCol="0" anchor="ctr">
            <a:noAutofit/>
          </a:bodyPr>
          <a:lstStyle>
            <a:lvl1pPr algn="l">
              <a:defRPr sz="1600">
                <a:solidFill>
                  <a:schemeClr val="tx1"/>
                </a:solidFill>
                <a:latin typeface="+mj-lt"/>
                <a:ea typeface="Verdana" panose="020B0604030504040204" pitchFamily="34" charset="0"/>
                <a:cs typeface="Verdana" panose="020B0604030504040204" pitchFamily="34" charset="0"/>
              </a:defRPr>
            </a:lvl1pPr>
          </a:lstStyle>
          <a:p>
            <a:r>
              <a:rPr lang="en-GB"/>
              <a:t>1.5 Policies and Best Practices</a:t>
            </a:r>
            <a:endParaRPr lang="en-US" dirty="0"/>
          </a:p>
        </p:txBody>
      </p:sp>
      <p:sp>
        <p:nvSpPr>
          <p:cNvPr id="7" name="Slide Number Placeholder 7">
            <a:extLst>
              <a:ext uri="{FF2B5EF4-FFF2-40B4-BE49-F238E27FC236}">
                <a16:creationId xmlns:a16="http://schemas.microsoft.com/office/drawing/2014/main" id="{E965B00A-B150-494F-B7D0-22A1D5AAF908}"/>
              </a:ext>
            </a:extLst>
          </p:cNvPr>
          <p:cNvSpPr>
            <a:spLocks noGrp="1"/>
          </p:cNvSpPr>
          <p:nvPr>
            <p:ph type="sldNum" sz="quarter" idx="4"/>
          </p:nvPr>
        </p:nvSpPr>
        <p:spPr>
          <a:xfrm>
            <a:off x="11460480" y="6309360"/>
            <a:ext cx="731520" cy="548640"/>
          </a:xfrm>
          <a:prstGeom prst="rect">
            <a:avLst/>
          </a:prstGeom>
          <a:solidFill>
            <a:schemeClr val="accent4"/>
          </a:solidFill>
        </p:spPr>
        <p:txBody>
          <a:bodyPr vert="horz" lIns="91440" tIns="45720" rIns="91440" bIns="45720" rtlCol="0" anchor="ctr"/>
          <a:lstStyle>
            <a:lvl1pPr algn="ctr">
              <a:defRPr sz="1600" b="0">
                <a:solidFill>
                  <a:schemeClr val="tx1"/>
                </a:solidFill>
                <a:latin typeface="+mj-lt"/>
                <a:ea typeface="Verdana" panose="020B0604030504040204" pitchFamily="34" charset="0"/>
                <a:cs typeface="Verdana" panose="020B0604030504040204" pitchFamily="34" charset="0"/>
              </a:defRPr>
            </a:lvl1pPr>
          </a:lstStyle>
          <a:p>
            <a:endParaRPr lang="en-US" dirty="0"/>
          </a:p>
        </p:txBody>
      </p:sp>
    </p:spTree>
    <p:extLst>
      <p:ext uri="{BB962C8B-B14F-4D97-AF65-F5344CB8AC3E}">
        <p14:creationId xmlns:p14="http://schemas.microsoft.com/office/powerpoint/2010/main" val="27026738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0"/>
            <a:ext cx="12192000" cy="822960"/>
          </a:xfrm>
          <a:prstGeom prst="rect">
            <a:avLst/>
          </a:prstGeom>
          <a:solidFill>
            <a:schemeClr val="tx1"/>
          </a:solidFill>
        </p:spPr>
        <p:txBody>
          <a:bodyPr vert="horz" lIns="91440" tIns="45720" rIns="91440" bIns="45720" rtlCol="0" anchor="ctr">
            <a:noAutofit/>
          </a:bodyPr>
          <a:lstStyle/>
          <a:p>
            <a:r>
              <a:rPr lang="en-US" noProof="0"/>
              <a:t>Click to edit Master title style</a:t>
            </a:r>
            <a:endParaRPr lang="en-US" noProof="0" dirty="0"/>
          </a:p>
        </p:txBody>
      </p:sp>
      <p:sp>
        <p:nvSpPr>
          <p:cNvPr id="3" name="Text Placeholder 2"/>
          <p:cNvSpPr>
            <a:spLocks noGrp="1"/>
          </p:cNvSpPr>
          <p:nvPr>
            <p:ph type="body" idx="1"/>
          </p:nvPr>
        </p:nvSpPr>
        <p:spPr>
          <a:xfrm>
            <a:off x="91440" y="914400"/>
            <a:ext cx="11978640" cy="5577840"/>
          </a:xfrm>
          <a:prstGeom prst="rect">
            <a:avLst/>
          </a:prstGeom>
        </p:spPr>
        <p:txBody>
          <a:bodyPr vert="horz" lIns="91440" tIns="45720" rIns="91440" bIns="45720" rtlCol="0">
            <a:normAutofit/>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5" name="Footer Placeholder 4"/>
          <p:cNvSpPr>
            <a:spLocks noGrp="1"/>
          </p:cNvSpPr>
          <p:nvPr>
            <p:ph type="ftr" sz="quarter" idx="3"/>
          </p:nvPr>
        </p:nvSpPr>
        <p:spPr>
          <a:xfrm>
            <a:off x="0" y="6537960"/>
            <a:ext cx="12192000" cy="320040"/>
          </a:xfrm>
          <a:prstGeom prst="rect">
            <a:avLst/>
          </a:prstGeom>
          <a:solidFill>
            <a:schemeClr val="accent4"/>
          </a:solidFill>
        </p:spPr>
        <p:txBody>
          <a:bodyPr vert="horz" lIns="91440" tIns="45720" rIns="91440" bIns="45720" rtlCol="0" anchor="ctr">
            <a:noAutofit/>
          </a:bodyPr>
          <a:lstStyle>
            <a:lvl1pPr algn="l">
              <a:defRPr sz="1600">
                <a:solidFill>
                  <a:schemeClr val="tx1"/>
                </a:solidFill>
                <a:latin typeface="+mj-lt"/>
                <a:ea typeface="Verdana" panose="020B0604030504040204" pitchFamily="34" charset="0"/>
                <a:cs typeface="Verdana" panose="020B0604030504040204" pitchFamily="34" charset="0"/>
              </a:defRPr>
            </a:lvl1pPr>
          </a:lstStyle>
          <a:p>
            <a:r>
              <a:rPr lang="en-GB"/>
              <a:t>1.5 Policies and Best Practices</a:t>
            </a:r>
            <a:endParaRPr lang="en-US" dirty="0"/>
          </a:p>
        </p:txBody>
      </p:sp>
      <p:sp>
        <p:nvSpPr>
          <p:cNvPr id="8" name="Slide Number Placeholder 7"/>
          <p:cNvSpPr>
            <a:spLocks noGrp="1"/>
          </p:cNvSpPr>
          <p:nvPr>
            <p:ph type="sldNum" sz="quarter" idx="4"/>
          </p:nvPr>
        </p:nvSpPr>
        <p:spPr>
          <a:xfrm>
            <a:off x="11460480" y="6309360"/>
            <a:ext cx="731520" cy="548640"/>
          </a:xfrm>
          <a:prstGeom prst="rect">
            <a:avLst/>
          </a:prstGeom>
          <a:solidFill>
            <a:schemeClr val="accent4"/>
          </a:solidFill>
        </p:spPr>
        <p:txBody>
          <a:bodyPr vert="horz" lIns="91440" tIns="45720" rIns="91440" bIns="45720" rtlCol="0" anchor="ctr"/>
          <a:lstStyle>
            <a:lvl1pPr algn="ctr">
              <a:defRPr sz="1600" b="0">
                <a:solidFill>
                  <a:schemeClr val="tx1"/>
                </a:solidFill>
                <a:latin typeface="+mj-lt"/>
                <a:ea typeface="Verdana" panose="020B0604030504040204" pitchFamily="34" charset="0"/>
                <a:cs typeface="Verdana" panose="020B0604030504040204" pitchFamily="34" charset="0"/>
              </a:defRPr>
            </a:lvl1pPr>
          </a:lstStyle>
          <a:p>
            <a:endParaRPr lang="en-US" dirty="0"/>
          </a:p>
        </p:txBody>
      </p:sp>
    </p:spTree>
    <p:extLst>
      <p:ext uri="{BB962C8B-B14F-4D97-AF65-F5344CB8AC3E}">
        <p14:creationId xmlns:p14="http://schemas.microsoft.com/office/powerpoint/2010/main" val="2358617278"/>
      </p:ext>
    </p:extLst>
  </p:cSld>
  <p:clrMap bg1="lt1" tx1="dk1" bg2="lt2" tx2="dk2" accent1="accent1" accent2="accent2" accent3="accent3" accent4="accent4" accent5="accent5" accent6="accent6" hlink="hlink" folHlink="folHlink"/>
  <p:sldLayoutIdLst>
    <p:sldLayoutId id="2147483661" r:id="rId1"/>
    <p:sldLayoutId id="2147483686" r:id="rId2"/>
    <p:sldLayoutId id="2147483682" r:id="rId3"/>
    <p:sldLayoutId id="2147483664" r:id="rId4"/>
    <p:sldLayoutId id="2147483674" r:id="rId5"/>
    <p:sldLayoutId id="2147483675" r:id="rId6"/>
    <p:sldLayoutId id="2147483676" r:id="rId7"/>
    <p:sldLayoutId id="2147483666" r:id="rId8"/>
    <p:sldLayoutId id="2147483677" r:id="rId9"/>
    <p:sldLayoutId id="2147483681" r:id="rId10"/>
    <p:sldLayoutId id="2147483667" r:id="rId11"/>
    <p:sldLayoutId id="2147483687" r:id="rId12"/>
    <p:sldLayoutId id="2147483688" r:id="rId13"/>
    <p:sldLayoutId id="2147483689" r:id="rId14"/>
    <p:sldLayoutId id="2147483690" r:id="rId15"/>
  </p:sldLayoutIdLst>
  <p:hf hdr="0" dt="0"/>
  <p:txStyles>
    <p:titleStyle>
      <a:lvl1pPr algn="ctr" defTabSz="914400" rtl="0" eaLnBrk="1" latinLnBrk="0" hangingPunct="1">
        <a:lnSpc>
          <a:spcPct val="100000"/>
        </a:lnSpc>
        <a:spcBef>
          <a:spcPct val="0"/>
        </a:spcBef>
        <a:buNone/>
        <a:defRPr sz="5400" b="1" kern="1200">
          <a:solidFill>
            <a:schemeClr val="accent5"/>
          </a:solidFill>
          <a:latin typeface="+mj-lt"/>
          <a:ea typeface="Verdana" panose="020B0604030504040204" pitchFamily="34" charset="0"/>
          <a:cs typeface="Verdana" panose="020B0604030504040204" pitchFamily="34" charset="0"/>
        </a:defRPr>
      </a:lvl1pPr>
    </p:titleStyle>
    <p:bodyStyle>
      <a:lvl1pPr marL="228600" indent="-228600" algn="l" defTabSz="914400" rtl="0" eaLnBrk="1" latinLnBrk="0" hangingPunct="1">
        <a:lnSpc>
          <a:spcPct val="110000"/>
        </a:lnSpc>
        <a:spcBef>
          <a:spcPts val="0"/>
        </a:spcBef>
        <a:spcAft>
          <a:spcPts val="1800"/>
        </a:spcAft>
        <a:buSzPct val="100000"/>
        <a:buFont typeface="Arial" panose="020B0604020202020204" pitchFamily="34" charset="0"/>
        <a:buChar char="•"/>
        <a:defRPr sz="4400" i="0" kern="1200">
          <a:solidFill>
            <a:schemeClr val="tx1"/>
          </a:solidFill>
          <a:latin typeface="+mn-lt"/>
          <a:ea typeface="Verdana" panose="020B06040305040B0204" pitchFamily="34" charset="0"/>
          <a:cs typeface="Verdana" panose="020B06040305040B0204" pitchFamily="34" charset="0"/>
        </a:defRPr>
      </a:lvl1pPr>
      <a:lvl2pPr marL="685800" indent="-228600" algn="l" defTabSz="914400" rtl="0" eaLnBrk="1" latinLnBrk="0" hangingPunct="1">
        <a:lnSpc>
          <a:spcPct val="100000"/>
        </a:lnSpc>
        <a:spcBef>
          <a:spcPts val="0"/>
        </a:spcBef>
        <a:spcAft>
          <a:spcPts val="1200"/>
        </a:spcAft>
        <a:buSzPct val="75000"/>
        <a:buFont typeface="Courier New" panose="02070309020205020404" pitchFamily="49" charset="0"/>
        <a:buChar char="o"/>
        <a:defRPr sz="3600" i="0" kern="1200">
          <a:solidFill>
            <a:schemeClr val="tx1"/>
          </a:solidFill>
          <a:latin typeface="+mn-lt"/>
          <a:ea typeface="Verdana" panose="020B0604030504040204" pitchFamily="34" charset="0"/>
          <a:cs typeface="Verdana" panose="020B0604030504040204" pitchFamily="34" charset="0"/>
        </a:defRPr>
      </a:lvl2pPr>
      <a:lvl3pPr marL="1143000" indent="-228600" algn="l" defTabSz="914400" rtl="0" eaLnBrk="1" latinLnBrk="0" hangingPunct="1">
        <a:lnSpc>
          <a:spcPct val="100000"/>
        </a:lnSpc>
        <a:spcBef>
          <a:spcPts val="0"/>
        </a:spcBef>
        <a:spcAft>
          <a:spcPts val="600"/>
        </a:spcAft>
        <a:buSzPct val="90000"/>
        <a:buFont typeface="Verdana" panose="020B0604030504040204" pitchFamily="34" charset="0"/>
        <a:buChar char="−"/>
        <a:defRPr sz="2800" i="0" kern="1200">
          <a:solidFill>
            <a:schemeClr val="tx1"/>
          </a:solidFill>
          <a:latin typeface="+mn-lt"/>
          <a:ea typeface="Verdana" panose="020B0604030504040204" pitchFamily="34" charset="0"/>
          <a:cs typeface="Verdana" panose="020B0604030504040204" pitchFamily="34" charset="0"/>
        </a:defRPr>
      </a:lvl3pPr>
      <a:lvl4pPr marL="1600200" indent="-228600" algn="l" defTabSz="914400" rtl="0" eaLnBrk="1" latinLnBrk="0" hangingPunct="1">
        <a:lnSpc>
          <a:spcPct val="100000"/>
        </a:lnSpc>
        <a:spcBef>
          <a:spcPts val="0"/>
        </a:spcBef>
        <a:spcAft>
          <a:spcPts val="600"/>
        </a:spcAft>
        <a:buSzPct val="90000"/>
        <a:buFont typeface="Verdana" panose="020B0604030504040204" pitchFamily="34" charset="0"/>
        <a:buChar char="−"/>
        <a:defRPr sz="2400" i="0" kern="1200" baseline="0">
          <a:solidFill>
            <a:schemeClr val="tx1"/>
          </a:solidFill>
          <a:latin typeface="+mn-lt"/>
          <a:ea typeface="Verdana" panose="020B0604030504040204" pitchFamily="34" charset="0"/>
          <a:cs typeface="Verdana" panose="020B0604030504040204" pitchFamily="34" charset="0"/>
        </a:defRPr>
      </a:lvl4pPr>
      <a:lvl5pPr marL="2057400" indent="-228600" algn="l" defTabSz="914400" rtl="0" eaLnBrk="1" latinLnBrk="0" hangingPunct="1">
        <a:lnSpc>
          <a:spcPct val="100000"/>
        </a:lnSpc>
        <a:spcBef>
          <a:spcPts val="0"/>
        </a:spcBef>
        <a:spcAft>
          <a:spcPts val="600"/>
        </a:spcAft>
        <a:buSzPct val="90000"/>
        <a:buFont typeface="Verdana" panose="020B0604030504040204" pitchFamily="34" charset="0"/>
        <a:buChar char="−"/>
        <a:defRPr sz="2400" i="0" kern="1200">
          <a:solidFill>
            <a:schemeClr val="tx1"/>
          </a:solidFill>
          <a:latin typeface="+mn-lt"/>
          <a:ea typeface="Verdana" panose="020B0604030504040204" pitchFamily="34" charset="0"/>
          <a:cs typeface="Verdana" panose="020B060403050404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type="subTitle" idx="1"/>
          </p:nvPr>
        </p:nvSpPr>
        <p:spPr/>
        <p:txBody>
          <a:bodyPr/>
          <a:lstStyle/>
          <a:p>
            <a:r>
              <a:rPr lang="en-US" altLang="en-US" noProof="0" dirty="0"/>
              <a:t>1.5 Policies and Best Practices</a:t>
            </a:r>
          </a:p>
        </p:txBody>
      </p:sp>
      <p:sp>
        <p:nvSpPr>
          <p:cNvPr id="8194" name="Rectangle 2"/>
          <p:cNvSpPr>
            <a:spLocks noGrp="1" noChangeArrowheads="1"/>
          </p:cNvSpPr>
          <p:nvPr>
            <p:ph type="title"/>
          </p:nvPr>
        </p:nvSpPr>
        <p:spPr/>
        <p:txBody>
          <a:bodyPr/>
          <a:lstStyle/>
          <a:p>
            <a:r>
              <a:rPr lang="en-US" altLang="en-US" noProof="0" dirty="0"/>
              <a:t>CompTIA Network+ Certification</a:t>
            </a:r>
          </a:p>
        </p:txBody>
      </p:sp>
    </p:spTree>
    <p:extLst>
      <p:ext uri="{BB962C8B-B14F-4D97-AF65-F5344CB8AC3E}">
        <p14:creationId xmlns:p14="http://schemas.microsoft.com/office/powerpoint/2010/main" val="5959879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DA521D0-51FB-4CED-8CEF-0D2FDEDDB19C}"/>
              </a:ext>
            </a:extLst>
          </p:cNvPr>
          <p:cNvSpPr>
            <a:spLocks noGrp="1"/>
          </p:cNvSpPr>
          <p:nvPr>
            <p:ph type="title"/>
          </p:nvPr>
        </p:nvSpPr>
        <p:spPr/>
        <p:txBody>
          <a:bodyPr/>
          <a:lstStyle/>
          <a:p>
            <a:r>
              <a:rPr lang="en-US"/>
              <a:t>Licensing Restrictions</a:t>
            </a:r>
            <a:endParaRPr lang="en-US" dirty="0"/>
          </a:p>
        </p:txBody>
      </p:sp>
      <p:sp>
        <p:nvSpPr>
          <p:cNvPr id="6" name="Content Placeholder 5">
            <a:extLst>
              <a:ext uri="{FF2B5EF4-FFF2-40B4-BE49-F238E27FC236}">
                <a16:creationId xmlns:a16="http://schemas.microsoft.com/office/drawing/2014/main" id="{2AB5E9E4-EBC0-46FF-B3B1-09B25B2D3596}"/>
              </a:ext>
            </a:extLst>
          </p:cNvPr>
          <p:cNvSpPr>
            <a:spLocks noGrp="1"/>
          </p:cNvSpPr>
          <p:nvPr>
            <p:ph sz="half" idx="2"/>
          </p:nvPr>
        </p:nvSpPr>
        <p:spPr/>
        <p:txBody>
          <a:bodyPr>
            <a:normAutofit fontScale="85000" lnSpcReduction="20000"/>
          </a:bodyPr>
          <a:lstStyle/>
          <a:p>
            <a:r>
              <a:rPr lang="en-US" dirty="0"/>
              <a:t>Software license management and usage auditing</a:t>
            </a:r>
          </a:p>
          <a:p>
            <a:pPr lvl="1"/>
            <a:r>
              <a:rPr lang="en-US" dirty="0"/>
              <a:t>Identifying unlicensed and unauthorized software </a:t>
            </a:r>
          </a:p>
          <a:p>
            <a:pPr lvl="1"/>
            <a:r>
              <a:rPr lang="en-US" dirty="0"/>
              <a:t>Identifying per-seat or per-user compliance </a:t>
            </a:r>
          </a:p>
          <a:p>
            <a:pPr lvl="1"/>
            <a:r>
              <a:rPr lang="en-US" dirty="0"/>
              <a:t>Preparing for vendor audits </a:t>
            </a:r>
          </a:p>
          <a:p>
            <a:pPr lvl="1"/>
            <a:r>
              <a:rPr lang="en-US" dirty="0"/>
              <a:t>Ensuring compliance with the terms of open source licensing</a:t>
            </a:r>
          </a:p>
          <a:p>
            <a:endParaRPr lang="en-US" dirty="0"/>
          </a:p>
        </p:txBody>
      </p:sp>
      <p:sp>
        <p:nvSpPr>
          <p:cNvPr id="4" name="Footer Placeholder 3">
            <a:extLst>
              <a:ext uri="{FF2B5EF4-FFF2-40B4-BE49-F238E27FC236}">
                <a16:creationId xmlns:a16="http://schemas.microsoft.com/office/drawing/2014/main" id="{9D151F9F-C335-49C8-8A6F-C55A479D8670}"/>
              </a:ext>
            </a:extLst>
          </p:cNvPr>
          <p:cNvSpPr>
            <a:spLocks noGrp="1"/>
          </p:cNvSpPr>
          <p:nvPr>
            <p:ph type="ftr" sz="quarter" idx="3"/>
          </p:nvPr>
        </p:nvSpPr>
        <p:spPr/>
        <p:txBody>
          <a:bodyPr/>
          <a:lstStyle/>
          <a:p>
            <a:r>
              <a:rPr lang="en-GB"/>
              <a:t>1.5 Policies and Best Practices</a:t>
            </a:r>
            <a:endParaRPr lang="en-US" dirty="0"/>
          </a:p>
        </p:txBody>
      </p:sp>
      <p:sp>
        <p:nvSpPr>
          <p:cNvPr id="5" name="Slide Number Placeholder 4">
            <a:extLst>
              <a:ext uri="{FF2B5EF4-FFF2-40B4-BE49-F238E27FC236}">
                <a16:creationId xmlns:a16="http://schemas.microsoft.com/office/drawing/2014/main" id="{47DC8167-A6B3-4D51-983F-C71B84385D23}"/>
              </a:ext>
            </a:extLst>
          </p:cNvPr>
          <p:cNvSpPr>
            <a:spLocks noGrp="1"/>
          </p:cNvSpPr>
          <p:nvPr>
            <p:ph type="sldNum" sz="quarter" idx="4"/>
          </p:nvPr>
        </p:nvSpPr>
        <p:spPr/>
        <p:txBody>
          <a:bodyPr/>
          <a:lstStyle/>
          <a:p>
            <a:r>
              <a:rPr lang="en-US" dirty="0"/>
              <a:t>82</a:t>
            </a:r>
          </a:p>
        </p:txBody>
      </p:sp>
      <p:pic>
        <p:nvPicPr>
          <p:cNvPr id="8" name="Content Placeholder 7" descr="Use tools such as Lansweeper network inventory management (lansweeper.com) to keep track of software license usage">
            <a:extLst>
              <a:ext uri="{FF2B5EF4-FFF2-40B4-BE49-F238E27FC236}">
                <a16:creationId xmlns:a16="http://schemas.microsoft.com/office/drawing/2014/main" id="{D4620DE7-ECD8-4EB4-9DE3-25428E9E8D7E}"/>
              </a:ext>
            </a:extLst>
          </p:cNvPr>
          <p:cNvPicPr>
            <a:picLocks noGrp="1"/>
          </p:cNvPicPr>
          <p:nvPr>
            <p:ph sz="half" idx="1"/>
          </p:nvPr>
        </p:nvPicPr>
        <p:blipFill>
          <a:blip r:embed="rId3">
            <a:extLst>
              <a:ext uri="{28A0092B-C50C-407E-A947-70E740481C1C}">
                <a14:useLocalDpi xmlns:a14="http://schemas.microsoft.com/office/drawing/2010/main" val="0"/>
              </a:ext>
            </a:extLst>
          </a:blip>
          <a:srcRect/>
          <a:stretch>
            <a:fillRect/>
          </a:stretch>
        </p:blipFill>
        <p:spPr bwMode="auto">
          <a:xfrm>
            <a:off x="92075" y="2108289"/>
            <a:ext cx="5943600" cy="3190696"/>
          </a:xfrm>
          <a:prstGeom prst="rect">
            <a:avLst/>
          </a:prstGeom>
          <a:noFill/>
          <a:ln>
            <a:noFill/>
          </a:ln>
        </p:spPr>
      </p:pic>
    </p:spTree>
    <p:extLst>
      <p:ext uri="{BB962C8B-B14F-4D97-AF65-F5344CB8AC3E}">
        <p14:creationId xmlns:p14="http://schemas.microsoft.com/office/powerpoint/2010/main" val="23063444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5A81F5F-921B-45FE-B4CB-DF040D8D3B47}"/>
              </a:ext>
            </a:extLst>
          </p:cNvPr>
          <p:cNvSpPr>
            <a:spLocks noGrp="1"/>
          </p:cNvSpPr>
          <p:nvPr>
            <p:ph type="title"/>
          </p:nvPr>
        </p:nvSpPr>
        <p:spPr/>
        <p:txBody>
          <a:bodyPr/>
          <a:lstStyle/>
          <a:p>
            <a:r>
              <a:rPr lang="en-US" dirty="0"/>
              <a:t>System Lifecycle/Asset Disposal</a:t>
            </a:r>
          </a:p>
        </p:txBody>
      </p:sp>
      <p:sp>
        <p:nvSpPr>
          <p:cNvPr id="2" name="Content Placeholder 1">
            <a:extLst>
              <a:ext uri="{FF2B5EF4-FFF2-40B4-BE49-F238E27FC236}">
                <a16:creationId xmlns:a16="http://schemas.microsoft.com/office/drawing/2014/main" id="{784B1058-03A4-49C2-82A6-4146E754F60D}"/>
              </a:ext>
            </a:extLst>
          </p:cNvPr>
          <p:cNvSpPr>
            <a:spLocks noGrp="1"/>
          </p:cNvSpPr>
          <p:nvPr>
            <p:ph sz="half" idx="1"/>
          </p:nvPr>
        </p:nvSpPr>
        <p:spPr/>
        <p:txBody>
          <a:bodyPr>
            <a:normAutofit fontScale="70000" lnSpcReduction="20000"/>
          </a:bodyPr>
          <a:lstStyle/>
          <a:p>
            <a:r>
              <a:rPr lang="en-US" dirty="0"/>
              <a:t>Ensure secure disposal or archive of information</a:t>
            </a:r>
          </a:p>
          <a:p>
            <a:pPr lvl="1"/>
            <a:r>
              <a:rPr lang="en-US" dirty="0"/>
              <a:t>Migrating data from one system to another</a:t>
            </a:r>
          </a:p>
          <a:p>
            <a:pPr lvl="1"/>
            <a:r>
              <a:rPr lang="en-US" dirty="0"/>
              <a:t>Transferring data between media/devices</a:t>
            </a:r>
          </a:p>
          <a:p>
            <a:pPr lvl="1"/>
            <a:r>
              <a:rPr lang="en-US" dirty="0"/>
              <a:t>Secure disposal of paper records</a:t>
            </a:r>
          </a:p>
          <a:p>
            <a:r>
              <a:rPr lang="en-US" dirty="0"/>
              <a:t>Secure disposal of electronic data remnants</a:t>
            </a:r>
          </a:p>
          <a:p>
            <a:pPr lvl="1"/>
            <a:r>
              <a:rPr lang="en-US" dirty="0"/>
              <a:t>Overwriting/disk wiping</a:t>
            </a:r>
          </a:p>
          <a:p>
            <a:pPr lvl="1"/>
            <a:r>
              <a:rPr lang="en-US" dirty="0"/>
              <a:t>Pulverizing/degaussing</a:t>
            </a:r>
          </a:p>
          <a:p>
            <a:pPr lvl="1"/>
            <a:r>
              <a:rPr lang="en-US" dirty="0"/>
              <a:t>Disk encryption</a:t>
            </a:r>
          </a:p>
        </p:txBody>
      </p:sp>
      <p:sp>
        <p:nvSpPr>
          <p:cNvPr id="4" name="Footer Placeholder 3">
            <a:extLst>
              <a:ext uri="{FF2B5EF4-FFF2-40B4-BE49-F238E27FC236}">
                <a16:creationId xmlns:a16="http://schemas.microsoft.com/office/drawing/2014/main" id="{82321AAD-EF6D-415B-BFBE-896A54B23DE3}"/>
              </a:ext>
            </a:extLst>
          </p:cNvPr>
          <p:cNvSpPr>
            <a:spLocks noGrp="1"/>
          </p:cNvSpPr>
          <p:nvPr>
            <p:ph type="ftr" sz="quarter" idx="3"/>
          </p:nvPr>
        </p:nvSpPr>
        <p:spPr/>
        <p:txBody>
          <a:bodyPr/>
          <a:lstStyle/>
          <a:p>
            <a:r>
              <a:rPr lang="en-GB"/>
              <a:t>1.5 Policies and Best Practices</a:t>
            </a:r>
            <a:endParaRPr lang="en-US" dirty="0"/>
          </a:p>
        </p:txBody>
      </p:sp>
      <p:sp>
        <p:nvSpPr>
          <p:cNvPr id="5" name="Slide Number Placeholder 4">
            <a:extLst>
              <a:ext uri="{FF2B5EF4-FFF2-40B4-BE49-F238E27FC236}">
                <a16:creationId xmlns:a16="http://schemas.microsoft.com/office/drawing/2014/main" id="{A3FF6109-0773-4887-ACB8-44219840076F}"/>
              </a:ext>
            </a:extLst>
          </p:cNvPr>
          <p:cNvSpPr>
            <a:spLocks noGrp="1"/>
          </p:cNvSpPr>
          <p:nvPr>
            <p:ph type="sldNum" sz="quarter" idx="4"/>
          </p:nvPr>
        </p:nvSpPr>
        <p:spPr/>
        <p:txBody>
          <a:bodyPr/>
          <a:lstStyle/>
          <a:p>
            <a:r>
              <a:rPr lang="en-US" dirty="0"/>
              <a:t>83</a:t>
            </a:r>
          </a:p>
        </p:txBody>
      </p:sp>
      <p:pic>
        <p:nvPicPr>
          <p:cNvPr id="8" name="Content Placeholder 7" descr="Active KillDisk data wiping software">
            <a:extLst>
              <a:ext uri="{FF2B5EF4-FFF2-40B4-BE49-F238E27FC236}">
                <a16:creationId xmlns:a16="http://schemas.microsoft.com/office/drawing/2014/main" id="{EDB0F223-F293-4EFB-AED6-2C7331B4BC2A}"/>
              </a:ext>
            </a:extLst>
          </p:cNvPr>
          <p:cNvPicPr>
            <a:picLocks noGrp="1"/>
          </p:cNvPicPr>
          <p:nvPr>
            <p:ph sz="half" idx="2"/>
          </p:nvPr>
        </p:nvPicPr>
        <p:blipFill>
          <a:blip r:embed="rId3"/>
          <a:stretch>
            <a:fillRect/>
          </a:stretch>
        </p:blipFill>
        <p:spPr>
          <a:xfrm>
            <a:off x="6282742" y="914400"/>
            <a:ext cx="5627266" cy="5578475"/>
          </a:xfrm>
        </p:spPr>
      </p:pic>
    </p:spTree>
    <p:extLst>
      <p:ext uri="{BB962C8B-B14F-4D97-AF65-F5344CB8AC3E}">
        <p14:creationId xmlns:p14="http://schemas.microsoft.com/office/powerpoint/2010/main" val="24358304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A4D86AD9-4556-45C2-A498-22FBD718EFDA}"/>
              </a:ext>
            </a:extLst>
          </p:cNvPr>
          <p:cNvSpPr>
            <a:spLocks noGrp="1"/>
          </p:cNvSpPr>
          <p:nvPr>
            <p:ph idx="1"/>
          </p:nvPr>
        </p:nvSpPr>
        <p:spPr/>
        <p:txBody>
          <a:bodyPr>
            <a:normAutofit fontScale="85000" lnSpcReduction="20000"/>
          </a:bodyPr>
          <a:lstStyle/>
          <a:p>
            <a:r>
              <a:rPr lang="en-US" dirty="0"/>
              <a:t>Complexity rules</a:t>
            </a:r>
          </a:p>
          <a:p>
            <a:pPr lvl="1"/>
            <a:r>
              <a:rPr lang="en-US" dirty="0"/>
              <a:t>Length</a:t>
            </a:r>
          </a:p>
          <a:p>
            <a:pPr lvl="1"/>
            <a:r>
              <a:rPr lang="en-US" dirty="0"/>
              <a:t>Character combinations</a:t>
            </a:r>
          </a:p>
          <a:p>
            <a:r>
              <a:rPr lang="en-US" dirty="0"/>
              <a:t>User (bad) practice</a:t>
            </a:r>
          </a:p>
          <a:p>
            <a:pPr lvl="1"/>
            <a:r>
              <a:rPr lang="en-US" dirty="0"/>
              <a:t>Remembering passwords</a:t>
            </a:r>
          </a:p>
          <a:p>
            <a:pPr lvl="1"/>
            <a:r>
              <a:rPr lang="en-US" dirty="0"/>
              <a:t>Storing/writing down passwords</a:t>
            </a:r>
          </a:p>
          <a:p>
            <a:pPr lvl="1"/>
            <a:r>
              <a:rPr lang="en-US" dirty="0"/>
              <a:t>Re-using passwords</a:t>
            </a:r>
          </a:p>
          <a:p>
            <a:r>
              <a:rPr lang="en-US" dirty="0"/>
              <a:t>History and aging</a:t>
            </a:r>
          </a:p>
          <a:p>
            <a:pPr lvl="1"/>
            <a:r>
              <a:rPr lang="en-US" dirty="0"/>
              <a:t>Change passwords periodically</a:t>
            </a:r>
          </a:p>
        </p:txBody>
      </p:sp>
      <p:sp>
        <p:nvSpPr>
          <p:cNvPr id="3" name="Title 2">
            <a:extLst>
              <a:ext uri="{FF2B5EF4-FFF2-40B4-BE49-F238E27FC236}">
                <a16:creationId xmlns:a16="http://schemas.microsoft.com/office/drawing/2014/main" id="{61D47935-7394-40B5-A9C6-25FF1D0F551A}"/>
              </a:ext>
            </a:extLst>
          </p:cNvPr>
          <p:cNvSpPr>
            <a:spLocks noGrp="1"/>
          </p:cNvSpPr>
          <p:nvPr>
            <p:ph type="title"/>
          </p:nvPr>
        </p:nvSpPr>
        <p:spPr/>
        <p:txBody>
          <a:bodyPr/>
          <a:lstStyle/>
          <a:p>
            <a:r>
              <a:rPr lang="en-US" dirty="0"/>
              <a:t>Password Policy</a:t>
            </a:r>
          </a:p>
        </p:txBody>
      </p:sp>
      <p:sp>
        <p:nvSpPr>
          <p:cNvPr id="4" name="Footer Placeholder 3">
            <a:extLst>
              <a:ext uri="{FF2B5EF4-FFF2-40B4-BE49-F238E27FC236}">
                <a16:creationId xmlns:a16="http://schemas.microsoft.com/office/drawing/2014/main" id="{7C651916-1282-4D78-A6D5-C7925CD6D8EC}"/>
              </a:ext>
            </a:extLst>
          </p:cNvPr>
          <p:cNvSpPr>
            <a:spLocks noGrp="1"/>
          </p:cNvSpPr>
          <p:nvPr>
            <p:ph type="ftr" sz="quarter" idx="3"/>
          </p:nvPr>
        </p:nvSpPr>
        <p:spPr>
          <a:xfrm>
            <a:off x="0" y="6537325"/>
            <a:ext cx="12192000" cy="320675"/>
          </a:xfrm>
        </p:spPr>
        <p:txBody>
          <a:bodyPr/>
          <a:lstStyle/>
          <a:p>
            <a:r>
              <a:rPr lang="en-GB"/>
              <a:t>1.5 Policies and Best Practices</a:t>
            </a:r>
            <a:endParaRPr lang="en-US" dirty="0"/>
          </a:p>
        </p:txBody>
      </p:sp>
      <p:sp>
        <p:nvSpPr>
          <p:cNvPr id="5" name="Slide Number Placeholder 4">
            <a:extLst>
              <a:ext uri="{FF2B5EF4-FFF2-40B4-BE49-F238E27FC236}">
                <a16:creationId xmlns:a16="http://schemas.microsoft.com/office/drawing/2014/main" id="{C06069C0-DF40-4A49-90B5-B6199EC54220}"/>
              </a:ext>
            </a:extLst>
          </p:cNvPr>
          <p:cNvSpPr>
            <a:spLocks noGrp="1"/>
          </p:cNvSpPr>
          <p:nvPr>
            <p:ph type="sldNum" sz="quarter" idx="4"/>
          </p:nvPr>
        </p:nvSpPr>
        <p:spPr>
          <a:xfrm>
            <a:off x="11460163" y="6308725"/>
            <a:ext cx="731837" cy="549275"/>
          </a:xfrm>
        </p:spPr>
        <p:txBody>
          <a:bodyPr/>
          <a:lstStyle/>
          <a:p>
            <a:r>
              <a:rPr lang="en-US" dirty="0"/>
              <a:t>84</a:t>
            </a:r>
          </a:p>
        </p:txBody>
      </p:sp>
    </p:spTree>
    <p:extLst>
      <p:ext uri="{BB962C8B-B14F-4D97-AF65-F5344CB8AC3E}">
        <p14:creationId xmlns:p14="http://schemas.microsoft.com/office/powerpoint/2010/main" val="33228304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en-US" dirty="0"/>
              <a:t>Human Resources (HR)</a:t>
            </a:r>
          </a:p>
          <a:p>
            <a:pPr lvl="1"/>
            <a:r>
              <a:rPr lang="en-US" dirty="0"/>
              <a:t>Recruitment (hiring)</a:t>
            </a:r>
          </a:p>
          <a:p>
            <a:pPr lvl="1"/>
            <a:r>
              <a:rPr lang="en-US" dirty="0"/>
              <a:t>Operation (working)</a:t>
            </a:r>
          </a:p>
          <a:p>
            <a:pPr lvl="1"/>
            <a:r>
              <a:rPr lang="en-US" dirty="0"/>
              <a:t>Termination/separation (firing or retiring)</a:t>
            </a:r>
          </a:p>
          <a:p>
            <a:r>
              <a:rPr lang="en-US" dirty="0"/>
              <a:t>Privilege management, data handling, and incident response</a:t>
            </a:r>
          </a:p>
          <a:p>
            <a:r>
              <a:rPr lang="en-US" dirty="0"/>
              <a:t>Disciplinary measures</a:t>
            </a:r>
          </a:p>
          <a:p>
            <a:r>
              <a:rPr lang="en-GB" dirty="0"/>
              <a:t>Onboarding/background checks</a:t>
            </a:r>
          </a:p>
          <a:p>
            <a:r>
              <a:rPr lang="en-GB" dirty="0"/>
              <a:t>Offboarding/exit interview</a:t>
            </a:r>
          </a:p>
          <a:p>
            <a:endParaRPr lang="en-US" dirty="0"/>
          </a:p>
        </p:txBody>
      </p:sp>
      <p:sp>
        <p:nvSpPr>
          <p:cNvPr id="3" name="Title 2"/>
          <p:cNvSpPr>
            <a:spLocks noGrp="1"/>
          </p:cNvSpPr>
          <p:nvPr>
            <p:ph type="title"/>
          </p:nvPr>
        </p:nvSpPr>
        <p:spPr/>
        <p:txBody>
          <a:bodyPr/>
          <a:lstStyle/>
          <a:p>
            <a:r>
              <a:rPr lang="en-US" dirty="0"/>
              <a:t>Employee Policies (1)</a:t>
            </a:r>
          </a:p>
        </p:txBody>
      </p:sp>
      <p:sp>
        <p:nvSpPr>
          <p:cNvPr id="4" name="Footer Placeholder 3">
            <a:extLst>
              <a:ext uri="{FF2B5EF4-FFF2-40B4-BE49-F238E27FC236}">
                <a16:creationId xmlns:a16="http://schemas.microsoft.com/office/drawing/2014/main" id="{49EBE4BB-5737-4CCD-9CB2-07146811956F}"/>
              </a:ext>
            </a:extLst>
          </p:cNvPr>
          <p:cNvSpPr>
            <a:spLocks noGrp="1"/>
          </p:cNvSpPr>
          <p:nvPr>
            <p:ph type="ftr" sz="quarter" idx="3"/>
          </p:nvPr>
        </p:nvSpPr>
        <p:spPr/>
        <p:txBody>
          <a:bodyPr/>
          <a:lstStyle/>
          <a:p>
            <a:r>
              <a:rPr lang="en-GB"/>
              <a:t>1.5 Policies and Best Practices</a:t>
            </a:r>
            <a:endParaRPr lang="en-US" dirty="0"/>
          </a:p>
        </p:txBody>
      </p:sp>
      <p:sp>
        <p:nvSpPr>
          <p:cNvPr id="5" name="Slide Number Placeholder 4">
            <a:extLst>
              <a:ext uri="{FF2B5EF4-FFF2-40B4-BE49-F238E27FC236}">
                <a16:creationId xmlns:a16="http://schemas.microsoft.com/office/drawing/2014/main" id="{994499F8-8E1A-4259-9231-0756E28C2CF7}"/>
              </a:ext>
            </a:extLst>
          </p:cNvPr>
          <p:cNvSpPr>
            <a:spLocks noGrp="1"/>
          </p:cNvSpPr>
          <p:nvPr>
            <p:ph type="sldNum" sz="quarter" idx="4"/>
          </p:nvPr>
        </p:nvSpPr>
        <p:spPr/>
        <p:txBody>
          <a:bodyPr/>
          <a:lstStyle/>
          <a:p>
            <a:r>
              <a:rPr lang="en-US" dirty="0"/>
              <a:t>85</a:t>
            </a:r>
          </a:p>
        </p:txBody>
      </p:sp>
    </p:spTree>
    <p:extLst>
      <p:ext uri="{BB962C8B-B14F-4D97-AF65-F5344CB8AC3E}">
        <p14:creationId xmlns:p14="http://schemas.microsoft.com/office/powerpoint/2010/main" val="11727116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Employee Policies (2)</a:t>
            </a:r>
          </a:p>
        </p:txBody>
      </p:sp>
      <p:sp>
        <p:nvSpPr>
          <p:cNvPr id="2" name="Content Placeholder 1"/>
          <p:cNvSpPr>
            <a:spLocks noGrp="1"/>
          </p:cNvSpPr>
          <p:nvPr>
            <p:ph sz="half" idx="1"/>
          </p:nvPr>
        </p:nvSpPr>
        <p:spPr/>
        <p:txBody>
          <a:bodyPr>
            <a:normAutofit fontScale="77500" lnSpcReduction="20000"/>
          </a:bodyPr>
          <a:lstStyle/>
          <a:p>
            <a:r>
              <a:rPr lang="en-US" dirty="0"/>
              <a:t>Acceptable Use Policy (AUP)</a:t>
            </a:r>
          </a:p>
          <a:p>
            <a:r>
              <a:rPr lang="en-US" dirty="0"/>
              <a:t>Network policies</a:t>
            </a:r>
          </a:p>
          <a:p>
            <a:r>
              <a:rPr lang="en-US" dirty="0"/>
              <a:t>Bring Your Own Device (BYOD)</a:t>
            </a:r>
          </a:p>
          <a:p>
            <a:pPr lvl="1"/>
            <a:r>
              <a:rPr lang="en-GB" dirty="0"/>
              <a:t>BYOD versus corporate owned</a:t>
            </a:r>
            <a:endParaRPr lang="en-US" dirty="0"/>
          </a:p>
          <a:p>
            <a:pPr lvl="1"/>
            <a:r>
              <a:rPr lang="en-GB" dirty="0"/>
              <a:t>Mobile Device Management (MDM)/Enterprise Mobility Management (EMM)</a:t>
            </a:r>
          </a:p>
          <a:p>
            <a:pPr lvl="2"/>
            <a:r>
              <a:rPr lang="en-GB" dirty="0"/>
              <a:t>Network enrolment</a:t>
            </a:r>
          </a:p>
          <a:p>
            <a:pPr lvl="2"/>
            <a:r>
              <a:rPr lang="en-GB" dirty="0"/>
              <a:t>Manage device functions</a:t>
            </a:r>
          </a:p>
          <a:p>
            <a:pPr lvl="2"/>
            <a:r>
              <a:rPr lang="en-GB" dirty="0"/>
              <a:t>Install and monitor corporate apps and data</a:t>
            </a:r>
            <a:endParaRPr lang="en-US" dirty="0"/>
          </a:p>
          <a:p>
            <a:endParaRPr lang="en-US" dirty="0"/>
          </a:p>
        </p:txBody>
      </p:sp>
      <p:sp>
        <p:nvSpPr>
          <p:cNvPr id="4" name="Footer Placeholder 3">
            <a:extLst>
              <a:ext uri="{FF2B5EF4-FFF2-40B4-BE49-F238E27FC236}">
                <a16:creationId xmlns:a16="http://schemas.microsoft.com/office/drawing/2014/main" id="{3E5BC9E6-BA23-456E-977B-6F448CBD1860}"/>
              </a:ext>
            </a:extLst>
          </p:cNvPr>
          <p:cNvSpPr>
            <a:spLocks noGrp="1"/>
          </p:cNvSpPr>
          <p:nvPr>
            <p:ph type="ftr" sz="quarter" idx="3"/>
          </p:nvPr>
        </p:nvSpPr>
        <p:spPr/>
        <p:txBody>
          <a:bodyPr/>
          <a:lstStyle/>
          <a:p>
            <a:r>
              <a:rPr lang="en-GB"/>
              <a:t>1.5 Policies and Best Practices</a:t>
            </a:r>
            <a:endParaRPr lang="en-US" dirty="0"/>
          </a:p>
        </p:txBody>
      </p:sp>
      <p:sp>
        <p:nvSpPr>
          <p:cNvPr id="5" name="Slide Number Placeholder 4">
            <a:extLst>
              <a:ext uri="{FF2B5EF4-FFF2-40B4-BE49-F238E27FC236}">
                <a16:creationId xmlns:a16="http://schemas.microsoft.com/office/drawing/2014/main" id="{92E64733-3789-4C3E-8433-A601B36EAA91}"/>
              </a:ext>
            </a:extLst>
          </p:cNvPr>
          <p:cNvSpPr>
            <a:spLocks noGrp="1"/>
          </p:cNvSpPr>
          <p:nvPr>
            <p:ph type="sldNum" sz="quarter" idx="4"/>
          </p:nvPr>
        </p:nvSpPr>
        <p:spPr/>
        <p:txBody>
          <a:bodyPr/>
          <a:lstStyle/>
          <a:p>
            <a:r>
              <a:rPr lang="en-US" dirty="0"/>
              <a:t>87</a:t>
            </a:r>
          </a:p>
        </p:txBody>
      </p:sp>
      <p:pic>
        <p:nvPicPr>
          <p:cNvPr id="7" name="Content Placeholder 6" descr="Enterprise management software can be used to segment corporate data from personal data on BYOD devices">
            <a:extLst>
              <a:ext uri="{FF2B5EF4-FFF2-40B4-BE49-F238E27FC236}">
                <a16:creationId xmlns:a16="http://schemas.microsoft.com/office/drawing/2014/main" id="{D8A00D89-16DC-4C75-B66C-F05A0BD37E53}"/>
              </a:ext>
            </a:extLst>
          </p:cNvPr>
          <p:cNvPicPr>
            <a:picLocks noGrp="1"/>
          </p:cNvPicPr>
          <p:nvPr>
            <p:ph sz="half" idx="2"/>
          </p:nvPr>
        </p:nvPicPr>
        <p:blipFill>
          <a:blip r:embed="rId3">
            <a:extLst>
              <a:ext uri="{28A0092B-C50C-407E-A947-70E740481C1C}">
                <a14:useLocalDpi xmlns:a14="http://schemas.microsoft.com/office/drawing/2010/main" val="0"/>
              </a:ext>
            </a:extLst>
          </a:blip>
          <a:srcRect/>
          <a:stretch>
            <a:fillRect/>
          </a:stretch>
        </p:blipFill>
        <p:spPr bwMode="auto">
          <a:xfrm>
            <a:off x="7526138" y="914400"/>
            <a:ext cx="3140474" cy="5578475"/>
          </a:xfrm>
          <a:prstGeom prst="rect">
            <a:avLst/>
          </a:prstGeom>
          <a:noFill/>
          <a:ln>
            <a:noFill/>
          </a:ln>
        </p:spPr>
      </p:pic>
    </p:spTree>
    <p:extLst>
      <p:ext uri="{BB962C8B-B14F-4D97-AF65-F5344CB8AC3E}">
        <p14:creationId xmlns:p14="http://schemas.microsoft.com/office/powerpoint/2010/main" val="36383890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CC12ED35-F229-4A8D-BF38-9D2DB36A8F43}"/>
              </a:ext>
            </a:extLst>
          </p:cNvPr>
          <p:cNvSpPr>
            <a:spLocks noGrp="1"/>
          </p:cNvSpPr>
          <p:nvPr>
            <p:ph idx="1"/>
          </p:nvPr>
        </p:nvSpPr>
        <p:spPr/>
        <p:txBody>
          <a:bodyPr/>
          <a:lstStyle/>
          <a:p>
            <a:r>
              <a:rPr lang="en-US" dirty="0"/>
              <a:t>Ensure remote devices and network connections do not create vulnerabilities</a:t>
            </a:r>
          </a:p>
          <a:p>
            <a:pPr lvl="1"/>
            <a:r>
              <a:rPr lang="en-US" dirty="0"/>
              <a:t>Malware protection and patching of remote hosts</a:t>
            </a:r>
          </a:p>
          <a:p>
            <a:pPr lvl="1"/>
            <a:r>
              <a:rPr lang="en-US" dirty="0"/>
              <a:t>Protection of credentials</a:t>
            </a:r>
          </a:p>
          <a:p>
            <a:pPr lvl="1"/>
            <a:r>
              <a:rPr lang="en-US" dirty="0"/>
              <a:t>Protection for data processed off-site</a:t>
            </a:r>
          </a:p>
          <a:p>
            <a:pPr lvl="1"/>
            <a:r>
              <a:rPr lang="en-US" dirty="0"/>
              <a:t>Treat remote hosts and networks </a:t>
            </a:r>
            <a:r>
              <a:rPr lang="en-US"/>
              <a:t>as untrusted</a:t>
            </a:r>
            <a:endParaRPr lang="en-US" dirty="0"/>
          </a:p>
        </p:txBody>
      </p:sp>
      <p:sp>
        <p:nvSpPr>
          <p:cNvPr id="3" name="Title 2">
            <a:extLst>
              <a:ext uri="{FF2B5EF4-FFF2-40B4-BE49-F238E27FC236}">
                <a16:creationId xmlns:a16="http://schemas.microsoft.com/office/drawing/2014/main" id="{D26D2B38-2CB9-487F-85B1-1281F96ED1DD}"/>
              </a:ext>
            </a:extLst>
          </p:cNvPr>
          <p:cNvSpPr>
            <a:spLocks noGrp="1"/>
          </p:cNvSpPr>
          <p:nvPr>
            <p:ph type="title"/>
          </p:nvPr>
        </p:nvSpPr>
        <p:spPr/>
        <p:txBody>
          <a:bodyPr/>
          <a:lstStyle/>
          <a:p>
            <a:r>
              <a:rPr lang="en-GB" dirty="0"/>
              <a:t>Remote Access Policies</a:t>
            </a:r>
            <a:endParaRPr lang="en-US" dirty="0"/>
          </a:p>
        </p:txBody>
      </p:sp>
      <p:sp>
        <p:nvSpPr>
          <p:cNvPr id="4" name="Footer Placeholder 3">
            <a:extLst>
              <a:ext uri="{FF2B5EF4-FFF2-40B4-BE49-F238E27FC236}">
                <a16:creationId xmlns:a16="http://schemas.microsoft.com/office/drawing/2014/main" id="{C2C205B5-C313-40AF-87F9-4CE82D83AC7A}"/>
              </a:ext>
            </a:extLst>
          </p:cNvPr>
          <p:cNvSpPr>
            <a:spLocks noGrp="1"/>
          </p:cNvSpPr>
          <p:nvPr>
            <p:ph type="ftr" sz="quarter" idx="3"/>
          </p:nvPr>
        </p:nvSpPr>
        <p:spPr>
          <a:xfrm>
            <a:off x="0" y="6537325"/>
            <a:ext cx="12192000" cy="320675"/>
          </a:xfrm>
        </p:spPr>
        <p:txBody>
          <a:bodyPr/>
          <a:lstStyle/>
          <a:p>
            <a:r>
              <a:rPr lang="en-GB"/>
              <a:t>1.5 Policies and Best Practices</a:t>
            </a:r>
            <a:endParaRPr lang="en-US" dirty="0"/>
          </a:p>
        </p:txBody>
      </p:sp>
      <p:sp>
        <p:nvSpPr>
          <p:cNvPr id="5" name="Slide Number Placeholder 4">
            <a:extLst>
              <a:ext uri="{FF2B5EF4-FFF2-40B4-BE49-F238E27FC236}">
                <a16:creationId xmlns:a16="http://schemas.microsoft.com/office/drawing/2014/main" id="{9E3C7338-17B5-44EA-995D-12C2DF679DB6}"/>
              </a:ext>
            </a:extLst>
          </p:cNvPr>
          <p:cNvSpPr>
            <a:spLocks noGrp="1"/>
          </p:cNvSpPr>
          <p:nvPr>
            <p:ph type="sldNum" sz="quarter" idx="4"/>
          </p:nvPr>
        </p:nvSpPr>
        <p:spPr>
          <a:xfrm>
            <a:off x="11460163" y="6308725"/>
            <a:ext cx="731837" cy="549275"/>
          </a:xfrm>
        </p:spPr>
        <p:txBody>
          <a:bodyPr/>
          <a:lstStyle/>
          <a:p>
            <a:r>
              <a:rPr lang="en-US" dirty="0"/>
              <a:t>89</a:t>
            </a:r>
          </a:p>
        </p:txBody>
      </p:sp>
    </p:spTree>
    <p:extLst>
      <p:ext uri="{BB962C8B-B14F-4D97-AF65-F5344CB8AC3E}">
        <p14:creationId xmlns:p14="http://schemas.microsoft.com/office/powerpoint/2010/main" val="29081850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4B0A69E9-59CC-48D2-9EBC-2A94E7B81252}"/>
              </a:ext>
            </a:extLst>
          </p:cNvPr>
          <p:cNvSpPr>
            <a:spLocks noGrp="1"/>
          </p:cNvSpPr>
          <p:nvPr>
            <p:ph idx="1"/>
          </p:nvPr>
        </p:nvSpPr>
        <p:spPr/>
        <p:txBody>
          <a:bodyPr>
            <a:normAutofit fontScale="62500" lnSpcReduction="20000"/>
          </a:bodyPr>
          <a:lstStyle/>
          <a:p>
            <a:r>
              <a:rPr lang="en-US" dirty="0"/>
              <a:t>Policies, procedures, and agreements provide clarity and set expectations for employees and contractors.</a:t>
            </a:r>
          </a:p>
          <a:p>
            <a:r>
              <a:rPr lang="en-US" dirty="0"/>
              <a:t>Be aware of the safety considerations when performing network maintenance and installation.</a:t>
            </a:r>
          </a:p>
          <a:p>
            <a:r>
              <a:rPr lang="en-US" dirty="0"/>
              <a:t>Make sure you understand the use of policies to govern privilege and data management and employee use of IT systems.</a:t>
            </a:r>
          </a:p>
        </p:txBody>
      </p:sp>
      <p:sp>
        <p:nvSpPr>
          <p:cNvPr id="2" name="Footer Placeholder 1"/>
          <p:cNvSpPr>
            <a:spLocks noGrp="1"/>
          </p:cNvSpPr>
          <p:nvPr>
            <p:ph type="ftr" sz="quarter" idx="3"/>
          </p:nvPr>
        </p:nvSpPr>
        <p:spPr>
          <a:xfrm>
            <a:off x="0" y="6537325"/>
            <a:ext cx="12192000" cy="320675"/>
          </a:xfrm>
        </p:spPr>
        <p:txBody>
          <a:bodyPr/>
          <a:lstStyle/>
          <a:p>
            <a:r>
              <a:rPr lang="en-GB" dirty="0"/>
              <a:t>1.5 Policies and Best Practices</a:t>
            </a:r>
            <a:endParaRPr lang="en-US" dirty="0"/>
          </a:p>
        </p:txBody>
      </p:sp>
      <p:sp>
        <p:nvSpPr>
          <p:cNvPr id="3" name="Slide Number Placeholder 2"/>
          <p:cNvSpPr>
            <a:spLocks noGrp="1"/>
          </p:cNvSpPr>
          <p:nvPr>
            <p:ph type="sldNum" sz="quarter" idx="4"/>
          </p:nvPr>
        </p:nvSpPr>
        <p:spPr>
          <a:xfrm>
            <a:off x="11460163" y="6308725"/>
            <a:ext cx="731837" cy="549275"/>
          </a:xfrm>
        </p:spPr>
        <p:txBody>
          <a:bodyPr/>
          <a:lstStyle/>
          <a:p>
            <a:r>
              <a:rPr lang="en-US" noProof="0" dirty="0"/>
              <a:t>90</a:t>
            </a:r>
          </a:p>
        </p:txBody>
      </p:sp>
    </p:spTree>
    <p:extLst>
      <p:ext uri="{BB962C8B-B14F-4D97-AF65-F5344CB8AC3E}">
        <p14:creationId xmlns:p14="http://schemas.microsoft.com/office/powerpoint/2010/main" val="27424307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5C22FDFA-EB65-4675-A243-C10B9005E0A4}"/>
              </a:ext>
            </a:extLst>
          </p:cNvPr>
          <p:cNvSpPr>
            <a:spLocks noGrp="1"/>
          </p:cNvSpPr>
          <p:nvPr>
            <p:ph idx="1"/>
          </p:nvPr>
        </p:nvSpPr>
        <p:spPr/>
        <p:txBody>
          <a:bodyPr>
            <a:normAutofit fontScale="77500" lnSpcReduction="20000"/>
          </a:bodyPr>
          <a:lstStyle/>
          <a:p>
            <a:r>
              <a:rPr lang="en-US" dirty="0"/>
              <a:t>Summarize safe working practices and policies</a:t>
            </a:r>
          </a:p>
          <a:p>
            <a:r>
              <a:rPr lang="en-US" dirty="0"/>
              <a:t>Understand the importance of incident response policy</a:t>
            </a:r>
          </a:p>
          <a:p>
            <a:r>
              <a:rPr lang="en-US" dirty="0"/>
              <a:t>Identify appropriate policies to ensure data security, effective privilege management, and employee use of computer and network systems</a:t>
            </a:r>
          </a:p>
        </p:txBody>
      </p:sp>
      <p:sp>
        <p:nvSpPr>
          <p:cNvPr id="2" name="Footer Placeholder 1"/>
          <p:cNvSpPr>
            <a:spLocks noGrp="1"/>
          </p:cNvSpPr>
          <p:nvPr>
            <p:ph type="ftr" sz="quarter" idx="3"/>
          </p:nvPr>
        </p:nvSpPr>
        <p:spPr>
          <a:xfrm>
            <a:off x="0" y="6537325"/>
            <a:ext cx="12192000" cy="320675"/>
          </a:xfrm>
        </p:spPr>
        <p:txBody>
          <a:bodyPr/>
          <a:lstStyle/>
          <a:p>
            <a:r>
              <a:rPr lang="en-GB" dirty="0"/>
              <a:t>1.5 Policies and Best Practices</a:t>
            </a:r>
            <a:endParaRPr lang="en-US" dirty="0"/>
          </a:p>
        </p:txBody>
      </p:sp>
      <p:sp>
        <p:nvSpPr>
          <p:cNvPr id="3" name="Slide Number Placeholder 2"/>
          <p:cNvSpPr>
            <a:spLocks noGrp="1"/>
          </p:cNvSpPr>
          <p:nvPr>
            <p:ph type="sldNum" sz="quarter" idx="4"/>
          </p:nvPr>
        </p:nvSpPr>
        <p:spPr>
          <a:xfrm>
            <a:off x="11460163" y="6308725"/>
            <a:ext cx="731837" cy="549275"/>
          </a:xfrm>
        </p:spPr>
        <p:txBody>
          <a:bodyPr/>
          <a:lstStyle/>
          <a:p>
            <a:r>
              <a:rPr lang="en-US" dirty="0"/>
              <a:t>74</a:t>
            </a:r>
          </a:p>
        </p:txBody>
      </p:sp>
    </p:spTree>
    <p:extLst>
      <p:ext uri="{BB962C8B-B14F-4D97-AF65-F5344CB8AC3E}">
        <p14:creationId xmlns:p14="http://schemas.microsoft.com/office/powerpoint/2010/main" val="37175686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noProof="0" dirty="0"/>
              <a:t>Policy</a:t>
            </a:r>
          </a:p>
          <a:p>
            <a:r>
              <a:rPr lang="en-US" dirty="0"/>
              <a:t>St</a:t>
            </a:r>
            <a:r>
              <a:rPr lang="en-US" noProof="0" dirty="0" err="1"/>
              <a:t>andard</a:t>
            </a:r>
            <a:endParaRPr lang="en-US" noProof="0" dirty="0"/>
          </a:p>
          <a:p>
            <a:r>
              <a:rPr lang="en-US" dirty="0" err="1"/>
              <a:t>Pr</a:t>
            </a:r>
            <a:r>
              <a:rPr lang="en-US" noProof="0" dirty="0" err="1"/>
              <a:t>ocedure</a:t>
            </a:r>
            <a:r>
              <a:rPr lang="en-US" noProof="0" dirty="0"/>
              <a:t>/</a:t>
            </a:r>
            <a:r>
              <a:rPr lang="en-US" dirty="0"/>
              <a:t>Standard Operating Procedures (SOP)/Internal Operating Procedures</a:t>
            </a:r>
          </a:p>
          <a:p>
            <a:r>
              <a:rPr lang="en-US" noProof="0" dirty="0"/>
              <a:t>Best practice</a:t>
            </a:r>
          </a:p>
          <a:p>
            <a:pPr lvl="0"/>
            <a:endParaRPr lang="en-GB" dirty="0"/>
          </a:p>
        </p:txBody>
      </p:sp>
      <p:sp>
        <p:nvSpPr>
          <p:cNvPr id="2" name="Title 1"/>
          <p:cNvSpPr>
            <a:spLocks noGrp="1"/>
          </p:cNvSpPr>
          <p:nvPr>
            <p:ph type="title"/>
          </p:nvPr>
        </p:nvSpPr>
        <p:spPr/>
        <p:txBody>
          <a:bodyPr/>
          <a:lstStyle/>
          <a:p>
            <a:r>
              <a:rPr lang="en-US"/>
              <a:t>Procedures and Standards</a:t>
            </a:r>
            <a:endParaRPr lang="en-US" noProof="0" dirty="0"/>
          </a:p>
        </p:txBody>
      </p:sp>
      <p:sp>
        <p:nvSpPr>
          <p:cNvPr id="4" name="Footer Placeholder 3">
            <a:extLst>
              <a:ext uri="{FF2B5EF4-FFF2-40B4-BE49-F238E27FC236}">
                <a16:creationId xmlns:a16="http://schemas.microsoft.com/office/drawing/2014/main" id="{3B1F09F8-C7DF-4452-BB7C-6979DEEA034F}"/>
              </a:ext>
            </a:extLst>
          </p:cNvPr>
          <p:cNvSpPr>
            <a:spLocks noGrp="1"/>
          </p:cNvSpPr>
          <p:nvPr>
            <p:ph type="ftr" sz="quarter" idx="3"/>
          </p:nvPr>
        </p:nvSpPr>
        <p:spPr/>
        <p:txBody>
          <a:bodyPr/>
          <a:lstStyle/>
          <a:p>
            <a:r>
              <a:rPr lang="en-GB"/>
              <a:t>1.5 Policies and Best Practices</a:t>
            </a:r>
            <a:endParaRPr lang="en-US" dirty="0"/>
          </a:p>
        </p:txBody>
      </p:sp>
      <p:sp>
        <p:nvSpPr>
          <p:cNvPr id="5" name="Slide Number Placeholder 4">
            <a:extLst>
              <a:ext uri="{FF2B5EF4-FFF2-40B4-BE49-F238E27FC236}">
                <a16:creationId xmlns:a16="http://schemas.microsoft.com/office/drawing/2014/main" id="{67D8B9EB-F7BE-466E-9C84-D636D4ACA867}"/>
              </a:ext>
            </a:extLst>
          </p:cNvPr>
          <p:cNvSpPr>
            <a:spLocks noGrp="1"/>
          </p:cNvSpPr>
          <p:nvPr>
            <p:ph type="sldNum" sz="quarter" idx="4"/>
          </p:nvPr>
        </p:nvSpPr>
        <p:spPr/>
        <p:txBody>
          <a:bodyPr/>
          <a:lstStyle/>
          <a:p>
            <a:r>
              <a:rPr lang="en-US" dirty="0"/>
              <a:t>75</a:t>
            </a:r>
          </a:p>
        </p:txBody>
      </p:sp>
    </p:spTree>
    <p:extLst>
      <p:ext uri="{BB962C8B-B14F-4D97-AF65-F5344CB8AC3E}">
        <p14:creationId xmlns:p14="http://schemas.microsoft.com/office/powerpoint/2010/main" val="28910050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55000" lnSpcReduction="20000"/>
          </a:bodyPr>
          <a:lstStyle/>
          <a:p>
            <a:r>
              <a:rPr lang="en-US"/>
              <a:t>Tool safety</a:t>
            </a:r>
          </a:p>
          <a:p>
            <a:pPr lvl="1"/>
            <a:r>
              <a:rPr lang="en-US"/>
              <a:t>Electrical safety</a:t>
            </a:r>
          </a:p>
          <a:p>
            <a:pPr lvl="1"/>
            <a:r>
              <a:rPr lang="en-US"/>
              <a:t>Physical hazards</a:t>
            </a:r>
            <a:endParaRPr lang="en-GB"/>
          </a:p>
          <a:p>
            <a:r>
              <a:rPr lang="en-US"/>
              <a:t>Electrical safety</a:t>
            </a:r>
          </a:p>
          <a:p>
            <a:pPr lvl="1"/>
            <a:r>
              <a:rPr lang="en-US"/>
              <a:t>Grounding</a:t>
            </a:r>
            <a:endParaRPr lang="en-GB"/>
          </a:p>
          <a:p>
            <a:r>
              <a:rPr lang="en-US"/>
              <a:t>Fire safety</a:t>
            </a:r>
          </a:p>
          <a:p>
            <a:pPr lvl="1"/>
            <a:r>
              <a:rPr lang="en-US"/>
              <a:t>Building layout and emergency alert system</a:t>
            </a:r>
          </a:p>
          <a:p>
            <a:pPr lvl="1"/>
            <a:r>
              <a:rPr lang="en-US"/>
              <a:t>Escape plans, routes, and drills</a:t>
            </a:r>
          </a:p>
          <a:p>
            <a:r>
              <a:rPr lang="en-US"/>
              <a:t>Lifting equipment</a:t>
            </a:r>
          </a:p>
          <a:p>
            <a:r>
              <a:rPr lang="en-US"/>
              <a:t>Material Safety Data Sheet (MSDS)</a:t>
            </a:r>
          </a:p>
          <a:p>
            <a:r>
              <a:rPr lang="en-US"/>
              <a:t>ElectroStatic Discharge (ESD)</a:t>
            </a:r>
            <a:endParaRPr lang="en-GB"/>
          </a:p>
          <a:p>
            <a:endParaRPr lang="en-GB" dirty="0"/>
          </a:p>
        </p:txBody>
      </p:sp>
      <p:sp>
        <p:nvSpPr>
          <p:cNvPr id="2" name="Title 1"/>
          <p:cNvSpPr>
            <a:spLocks noGrp="1"/>
          </p:cNvSpPr>
          <p:nvPr>
            <p:ph type="title"/>
          </p:nvPr>
        </p:nvSpPr>
        <p:spPr/>
        <p:txBody>
          <a:bodyPr/>
          <a:lstStyle/>
          <a:p>
            <a:r>
              <a:rPr lang="en-US" noProof="0"/>
              <a:t>Safety Procedures</a:t>
            </a:r>
            <a:endParaRPr lang="en-US" noProof="0" dirty="0"/>
          </a:p>
        </p:txBody>
      </p:sp>
      <p:sp>
        <p:nvSpPr>
          <p:cNvPr id="4" name="Footer Placeholder 3"/>
          <p:cNvSpPr>
            <a:spLocks noGrp="1"/>
          </p:cNvSpPr>
          <p:nvPr>
            <p:ph type="ftr" sz="quarter" idx="3"/>
          </p:nvPr>
        </p:nvSpPr>
        <p:spPr>
          <a:xfrm>
            <a:off x="0" y="6537325"/>
            <a:ext cx="12192000" cy="320675"/>
          </a:xfrm>
        </p:spPr>
        <p:txBody>
          <a:bodyPr/>
          <a:lstStyle/>
          <a:p>
            <a:r>
              <a:rPr lang="en-GB"/>
              <a:t>1.5 Policies and Best Practices</a:t>
            </a:r>
            <a:endParaRPr lang="en-US" dirty="0"/>
          </a:p>
        </p:txBody>
      </p:sp>
      <p:sp>
        <p:nvSpPr>
          <p:cNvPr id="5" name="Slide Number Placeholder 4"/>
          <p:cNvSpPr>
            <a:spLocks noGrp="1"/>
          </p:cNvSpPr>
          <p:nvPr>
            <p:ph type="sldNum" sz="quarter" idx="4"/>
          </p:nvPr>
        </p:nvSpPr>
        <p:spPr>
          <a:xfrm>
            <a:off x="11460163" y="6308725"/>
            <a:ext cx="731837" cy="549275"/>
          </a:xfrm>
        </p:spPr>
        <p:txBody>
          <a:bodyPr/>
          <a:lstStyle/>
          <a:p>
            <a:r>
              <a:rPr lang="en-US" dirty="0"/>
              <a:t>75</a:t>
            </a:r>
          </a:p>
        </p:txBody>
      </p:sp>
    </p:spTree>
    <p:extLst>
      <p:ext uri="{BB962C8B-B14F-4D97-AF65-F5344CB8AC3E}">
        <p14:creationId xmlns:p14="http://schemas.microsoft.com/office/powerpoint/2010/main" val="18124982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noProof="0"/>
              <a:t>Procedures and guidelines for dealing with security incidents </a:t>
            </a:r>
          </a:p>
          <a:p>
            <a:r>
              <a:rPr lang="en-US" noProof="0"/>
              <a:t>Different goals</a:t>
            </a:r>
          </a:p>
          <a:p>
            <a:pPr lvl="1"/>
            <a:r>
              <a:rPr lang="en-US" noProof="0"/>
              <a:t>Re-establish a secure working system</a:t>
            </a:r>
          </a:p>
          <a:p>
            <a:pPr lvl="1"/>
            <a:r>
              <a:rPr lang="en-US" noProof="0"/>
              <a:t>Preserve evidence of the incident with the aim of prosecuting the perpetrators</a:t>
            </a:r>
          </a:p>
          <a:p>
            <a:pPr lvl="1"/>
            <a:r>
              <a:rPr lang="en-US" noProof="0"/>
              <a:t>Prevent reoccurrence of the incident</a:t>
            </a:r>
            <a:endParaRPr lang="en-US" noProof="0" dirty="0"/>
          </a:p>
        </p:txBody>
      </p:sp>
      <p:sp>
        <p:nvSpPr>
          <p:cNvPr id="26626" name="Title 1"/>
          <p:cNvSpPr>
            <a:spLocks noGrp="1"/>
          </p:cNvSpPr>
          <p:nvPr>
            <p:ph type="title"/>
          </p:nvPr>
        </p:nvSpPr>
        <p:spPr/>
        <p:txBody>
          <a:bodyPr/>
          <a:lstStyle/>
          <a:p>
            <a:r>
              <a:rPr lang="en-US" altLang="en-US" noProof="0"/>
              <a:t>Incident Response Policies (1)</a:t>
            </a:r>
            <a:endParaRPr lang="en-US" altLang="en-US" noProof="0" dirty="0"/>
          </a:p>
        </p:txBody>
      </p:sp>
      <p:sp>
        <p:nvSpPr>
          <p:cNvPr id="2" name="Footer Placeholder 1"/>
          <p:cNvSpPr>
            <a:spLocks noGrp="1"/>
          </p:cNvSpPr>
          <p:nvPr>
            <p:ph type="ftr" sz="quarter" idx="3"/>
          </p:nvPr>
        </p:nvSpPr>
        <p:spPr>
          <a:xfrm>
            <a:off x="0" y="6537325"/>
            <a:ext cx="12192000" cy="320675"/>
          </a:xfrm>
        </p:spPr>
        <p:txBody>
          <a:bodyPr/>
          <a:lstStyle/>
          <a:p>
            <a:r>
              <a:rPr lang="en-GB"/>
              <a:t>1.5 Policies and Best Practices</a:t>
            </a:r>
            <a:endParaRPr lang="en-US" dirty="0"/>
          </a:p>
        </p:txBody>
      </p:sp>
      <p:sp>
        <p:nvSpPr>
          <p:cNvPr id="4" name="Slide Number Placeholder 3"/>
          <p:cNvSpPr>
            <a:spLocks noGrp="1"/>
          </p:cNvSpPr>
          <p:nvPr>
            <p:ph type="sldNum" sz="quarter" idx="4"/>
          </p:nvPr>
        </p:nvSpPr>
        <p:spPr>
          <a:xfrm>
            <a:off x="11460163" y="6308725"/>
            <a:ext cx="731837" cy="549275"/>
          </a:xfrm>
        </p:spPr>
        <p:txBody>
          <a:bodyPr/>
          <a:lstStyle/>
          <a:p>
            <a:r>
              <a:rPr lang="en-US" dirty="0"/>
              <a:t>78</a:t>
            </a:r>
          </a:p>
        </p:txBody>
      </p:sp>
    </p:spTree>
    <p:extLst>
      <p:ext uri="{BB962C8B-B14F-4D97-AF65-F5344CB8AC3E}">
        <p14:creationId xmlns:p14="http://schemas.microsoft.com/office/powerpoint/2010/main" val="25147093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a:t>Computer Security Incident Response Team (CSIRT)</a:t>
            </a:r>
          </a:p>
          <a:p>
            <a:pPr lvl="1"/>
            <a:r>
              <a:rPr lang="en-GB"/>
              <a:t>Reporting procedures</a:t>
            </a:r>
          </a:p>
          <a:p>
            <a:pPr lvl="1"/>
            <a:r>
              <a:rPr lang="en-GB"/>
              <a:t>Response procedures</a:t>
            </a:r>
          </a:p>
          <a:p>
            <a:pPr lvl="1"/>
            <a:r>
              <a:rPr lang="en-GB"/>
              <a:t>Incident response roles</a:t>
            </a:r>
          </a:p>
          <a:p>
            <a:r>
              <a:rPr lang="en-GB"/>
              <a:t>First Responder</a:t>
            </a:r>
            <a:endParaRPr lang="en-GB" dirty="0"/>
          </a:p>
        </p:txBody>
      </p:sp>
      <p:sp>
        <p:nvSpPr>
          <p:cNvPr id="26626" name="Title 1"/>
          <p:cNvSpPr>
            <a:spLocks noGrp="1"/>
          </p:cNvSpPr>
          <p:nvPr>
            <p:ph type="title"/>
          </p:nvPr>
        </p:nvSpPr>
        <p:spPr/>
        <p:txBody>
          <a:bodyPr/>
          <a:lstStyle/>
          <a:p>
            <a:r>
              <a:rPr lang="en-US" altLang="en-US" noProof="0"/>
              <a:t>Incident Response Policies (2)</a:t>
            </a:r>
            <a:endParaRPr lang="en-US" altLang="en-US" noProof="0" dirty="0"/>
          </a:p>
        </p:txBody>
      </p:sp>
      <p:sp>
        <p:nvSpPr>
          <p:cNvPr id="2" name="Footer Placeholder 1"/>
          <p:cNvSpPr>
            <a:spLocks noGrp="1"/>
          </p:cNvSpPr>
          <p:nvPr>
            <p:ph type="ftr" sz="quarter" idx="3"/>
          </p:nvPr>
        </p:nvSpPr>
        <p:spPr>
          <a:xfrm>
            <a:off x="0" y="6537325"/>
            <a:ext cx="12192000" cy="320675"/>
          </a:xfrm>
        </p:spPr>
        <p:txBody>
          <a:bodyPr/>
          <a:lstStyle/>
          <a:p>
            <a:r>
              <a:rPr lang="en-GB"/>
              <a:t>1.5 Policies and Best Practices</a:t>
            </a:r>
            <a:endParaRPr lang="en-US" dirty="0"/>
          </a:p>
        </p:txBody>
      </p:sp>
      <p:sp>
        <p:nvSpPr>
          <p:cNvPr id="4" name="Slide Number Placeholder 3"/>
          <p:cNvSpPr>
            <a:spLocks noGrp="1"/>
          </p:cNvSpPr>
          <p:nvPr>
            <p:ph type="sldNum" sz="quarter" idx="4"/>
          </p:nvPr>
        </p:nvSpPr>
        <p:spPr>
          <a:xfrm>
            <a:off x="11460163" y="6308725"/>
            <a:ext cx="731837" cy="549275"/>
          </a:xfrm>
        </p:spPr>
        <p:txBody>
          <a:bodyPr/>
          <a:lstStyle/>
          <a:p>
            <a:r>
              <a:rPr lang="en-US" dirty="0"/>
              <a:t>78</a:t>
            </a:r>
          </a:p>
        </p:txBody>
      </p:sp>
    </p:spTree>
    <p:extLst>
      <p:ext uri="{BB962C8B-B14F-4D97-AF65-F5344CB8AC3E}">
        <p14:creationId xmlns:p14="http://schemas.microsoft.com/office/powerpoint/2010/main" val="31573548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F619453D-61E6-4C6D-84C2-FF285141087A}"/>
              </a:ext>
            </a:extLst>
          </p:cNvPr>
          <p:cNvSpPr>
            <a:spLocks noGrp="1"/>
          </p:cNvSpPr>
          <p:nvPr>
            <p:ph idx="1"/>
          </p:nvPr>
        </p:nvSpPr>
        <p:spPr/>
        <p:txBody>
          <a:bodyPr>
            <a:normAutofit fontScale="92500" lnSpcReduction="20000"/>
          </a:bodyPr>
          <a:lstStyle/>
          <a:p>
            <a:r>
              <a:rPr lang="en-US" dirty="0"/>
              <a:t>Non-Disclosure Agreement (NDA)</a:t>
            </a:r>
          </a:p>
          <a:p>
            <a:pPr lvl="1"/>
            <a:r>
              <a:rPr lang="en-US" dirty="0"/>
              <a:t>Legal basis for protecting information assets</a:t>
            </a:r>
          </a:p>
          <a:p>
            <a:pPr lvl="1"/>
            <a:r>
              <a:rPr lang="en-US" dirty="0"/>
              <a:t>Used in employment contracts and between companies</a:t>
            </a:r>
          </a:p>
          <a:p>
            <a:r>
              <a:rPr lang="en-US" dirty="0"/>
              <a:t>Privileged User Agreement (PUA)</a:t>
            </a:r>
          </a:p>
          <a:p>
            <a:pPr lvl="1"/>
            <a:r>
              <a:rPr lang="en-US" dirty="0"/>
              <a:t>Governs way users with “powerful” accounts exercise privileges</a:t>
            </a:r>
          </a:p>
          <a:p>
            <a:pPr lvl="1"/>
            <a:r>
              <a:rPr lang="en-US" dirty="0"/>
              <a:t>Sets Rules of Behavior</a:t>
            </a:r>
          </a:p>
          <a:p>
            <a:pPr lvl="1"/>
            <a:r>
              <a:rPr lang="en-US" dirty="0"/>
              <a:t>Complementary with separation of duties policies</a:t>
            </a:r>
          </a:p>
          <a:p>
            <a:pPr lvl="1"/>
            <a:r>
              <a:rPr lang="en-US" dirty="0"/>
              <a:t>Least privilege, dual accounts, shared authority, auditing, mandatory vacations, job rotation, ...</a:t>
            </a:r>
          </a:p>
        </p:txBody>
      </p:sp>
      <p:sp>
        <p:nvSpPr>
          <p:cNvPr id="3" name="Title 2">
            <a:extLst>
              <a:ext uri="{FF2B5EF4-FFF2-40B4-BE49-F238E27FC236}">
                <a16:creationId xmlns:a16="http://schemas.microsoft.com/office/drawing/2014/main" id="{7BB95D45-A317-424E-972C-2CBC41989258}"/>
              </a:ext>
            </a:extLst>
          </p:cNvPr>
          <p:cNvSpPr>
            <a:spLocks noGrp="1"/>
          </p:cNvSpPr>
          <p:nvPr>
            <p:ph type="title"/>
          </p:nvPr>
        </p:nvSpPr>
        <p:spPr/>
        <p:txBody>
          <a:bodyPr/>
          <a:lstStyle/>
          <a:p>
            <a:r>
              <a:rPr lang="en-US"/>
              <a:t>NDA and PUA</a:t>
            </a:r>
            <a:endParaRPr lang="en-US" dirty="0"/>
          </a:p>
        </p:txBody>
      </p:sp>
      <p:sp>
        <p:nvSpPr>
          <p:cNvPr id="4" name="Footer Placeholder 3">
            <a:extLst>
              <a:ext uri="{FF2B5EF4-FFF2-40B4-BE49-F238E27FC236}">
                <a16:creationId xmlns:a16="http://schemas.microsoft.com/office/drawing/2014/main" id="{D90D1A73-BCCC-465F-B94E-C147CAA14BA2}"/>
              </a:ext>
            </a:extLst>
          </p:cNvPr>
          <p:cNvSpPr>
            <a:spLocks noGrp="1"/>
          </p:cNvSpPr>
          <p:nvPr>
            <p:ph type="ftr" sz="quarter" idx="3"/>
          </p:nvPr>
        </p:nvSpPr>
        <p:spPr>
          <a:xfrm>
            <a:off x="0" y="6537325"/>
            <a:ext cx="12192000" cy="320675"/>
          </a:xfrm>
        </p:spPr>
        <p:txBody>
          <a:bodyPr/>
          <a:lstStyle/>
          <a:p>
            <a:r>
              <a:rPr lang="en-GB"/>
              <a:t>1.5 Policies and Best Practices</a:t>
            </a:r>
            <a:endParaRPr lang="en-US" dirty="0"/>
          </a:p>
        </p:txBody>
      </p:sp>
      <p:sp>
        <p:nvSpPr>
          <p:cNvPr id="5" name="Slide Number Placeholder 4">
            <a:extLst>
              <a:ext uri="{FF2B5EF4-FFF2-40B4-BE49-F238E27FC236}">
                <a16:creationId xmlns:a16="http://schemas.microsoft.com/office/drawing/2014/main" id="{7C9F607F-9BD9-4075-9E30-CCE895E7DBA1}"/>
              </a:ext>
            </a:extLst>
          </p:cNvPr>
          <p:cNvSpPr>
            <a:spLocks noGrp="1"/>
          </p:cNvSpPr>
          <p:nvPr>
            <p:ph type="sldNum" sz="quarter" idx="4"/>
          </p:nvPr>
        </p:nvSpPr>
        <p:spPr>
          <a:xfrm>
            <a:off x="11460163" y="6308725"/>
            <a:ext cx="731837" cy="549275"/>
          </a:xfrm>
        </p:spPr>
        <p:txBody>
          <a:bodyPr/>
          <a:lstStyle/>
          <a:p>
            <a:r>
              <a:rPr lang="en-US" dirty="0"/>
              <a:t>79</a:t>
            </a:r>
          </a:p>
        </p:txBody>
      </p:sp>
    </p:spTree>
    <p:extLst>
      <p:ext uri="{BB962C8B-B14F-4D97-AF65-F5344CB8AC3E}">
        <p14:creationId xmlns:p14="http://schemas.microsoft.com/office/powerpoint/2010/main" val="17403686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02584B4D-9FB0-4577-B759-F05CE10D2FE0}"/>
              </a:ext>
            </a:extLst>
          </p:cNvPr>
          <p:cNvSpPr>
            <a:spLocks noGrp="1"/>
          </p:cNvSpPr>
          <p:nvPr>
            <p:ph idx="1"/>
          </p:nvPr>
        </p:nvSpPr>
        <p:spPr/>
        <p:txBody>
          <a:bodyPr>
            <a:normAutofit fontScale="70000" lnSpcReduction="20000"/>
          </a:bodyPr>
          <a:lstStyle/>
          <a:p>
            <a:r>
              <a:rPr lang="en-US" dirty="0"/>
              <a:t>Personally Identifiable Information (PII)</a:t>
            </a:r>
          </a:p>
          <a:p>
            <a:pPr lvl="1"/>
            <a:r>
              <a:rPr lang="en-US" dirty="0"/>
              <a:t>Data that could identify or locate the owner or be used to commit identity fraud</a:t>
            </a:r>
          </a:p>
          <a:p>
            <a:pPr lvl="1"/>
            <a:r>
              <a:rPr lang="en-US" dirty="0"/>
              <a:t>PII must be stored and processed in authorized ways only</a:t>
            </a:r>
          </a:p>
          <a:p>
            <a:r>
              <a:rPr lang="en-US" dirty="0"/>
              <a:t>Data Loss Prevention (DLP) software can help to manage and protect confidential information such as PII</a:t>
            </a:r>
          </a:p>
          <a:p>
            <a:endParaRPr lang="en-US" dirty="0"/>
          </a:p>
        </p:txBody>
      </p:sp>
      <p:sp>
        <p:nvSpPr>
          <p:cNvPr id="3" name="Title 2">
            <a:extLst>
              <a:ext uri="{FF2B5EF4-FFF2-40B4-BE49-F238E27FC236}">
                <a16:creationId xmlns:a16="http://schemas.microsoft.com/office/drawing/2014/main" id="{86BB116A-647B-4A0E-99DB-8AE4589A4032}"/>
              </a:ext>
            </a:extLst>
          </p:cNvPr>
          <p:cNvSpPr>
            <a:spLocks noGrp="1"/>
          </p:cNvSpPr>
          <p:nvPr>
            <p:ph type="title"/>
          </p:nvPr>
        </p:nvSpPr>
        <p:spPr/>
        <p:txBody>
          <a:bodyPr/>
          <a:lstStyle/>
          <a:p>
            <a:r>
              <a:rPr lang="en-US"/>
              <a:t>PII and DLP</a:t>
            </a:r>
            <a:endParaRPr lang="en-US" dirty="0"/>
          </a:p>
        </p:txBody>
      </p:sp>
      <p:sp>
        <p:nvSpPr>
          <p:cNvPr id="4" name="Footer Placeholder 3">
            <a:extLst>
              <a:ext uri="{FF2B5EF4-FFF2-40B4-BE49-F238E27FC236}">
                <a16:creationId xmlns:a16="http://schemas.microsoft.com/office/drawing/2014/main" id="{F977D7C8-0091-407D-AC38-CE7926834DD3}"/>
              </a:ext>
            </a:extLst>
          </p:cNvPr>
          <p:cNvSpPr>
            <a:spLocks noGrp="1"/>
          </p:cNvSpPr>
          <p:nvPr>
            <p:ph type="ftr" sz="quarter" idx="3"/>
          </p:nvPr>
        </p:nvSpPr>
        <p:spPr/>
        <p:txBody>
          <a:bodyPr/>
          <a:lstStyle/>
          <a:p>
            <a:r>
              <a:rPr lang="en-GB"/>
              <a:t>1.5 Policies and Best Practices</a:t>
            </a:r>
            <a:endParaRPr lang="en-US" dirty="0"/>
          </a:p>
        </p:txBody>
      </p:sp>
      <p:sp>
        <p:nvSpPr>
          <p:cNvPr id="5" name="Slide Number Placeholder 4">
            <a:extLst>
              <a:ext uri="{FF2B5EF4-FFF2-40B4-BE49-F238E27FC236}">
                <a16:creationId xmlns:a16="http://schemas.microsoft.com/office/drawing/2014/main" id="{2E4CA8EB-53A9-40E4-9634-CE9693026539}"/>
              </a:ext>
            </a:extLst>
          </p:cNvPr>
          <p:cNvSpPr>
            <a:spLocks noGrp="1"/>
          </p:cNvSpPr>
          <p:nvPr>
            <p:ph type="sldNum" sz="quarter" idx="4"/>
          </p:nvPr>
        </p:nvSpPr>
        <p:spPr/>
        <p:txBody>
          <a:bodyPr/>
          <a:lstStyle/>
          <a:p>
            <a:r>
              <a:rPr lang="en-US" dirty="0"/>
              <a:t>80</a:t>
            </a:r>
          </a:p>
        </p:txBody>
      </p:sp>
      <p:pic>
        <p:nvPicPr>
          <p:cNvPr id="7" name="Content Placeholder 6" descr="Creating a Data Loss Prevention policy in Office 365 (Used with permission from Microsoft)">
            <a:extLst>
              <a:ext uri="{FF2B5EF4-FFF2-40B4-BE49-F238E27FC236}">
                <a16:creationId xmlns:a16="http://schemas.microsoft.com/office/drawing/2014/main" id="{4B242E16-1F6B-448D-A7F0-836983184CB8}"/>
              </a:ext>
            </a:extLst>
          </p:cNvPr>
          <p:cNvPicPr>
            <a:picLocks noGrp="1"/>
          </p:cNvPicPr>
          <p:nvPr>
            <p:ph idx="12"/>
          </p:nvPr>
        </p:nvPicPr>
        <p:blipFill rotWithShape="1">
          <a:blip r:embed="rId3" cstate="print">
            <a:extLst>
              <a:ext uri="{28A0092B-C50C-407E-A947-70E740481C1C}">
                <a14:useLocalDpi xmlns:a14="http://schemas.microsoft.com/office/drawing/2010/main" val="0"/>
              </a:ext>
            </a:extLst>
          </a:blip>
          <a:srcRect/>
          <a:stretch/>
        </p:blipFill>
        <p:spPr bwMode="auto">
          <a:xfrm>
            <a:off x="2236985" y="3749675"/>
            <a:ext cx="7687868" cy="2743200"/>
          </a:xfrm>
          <a:prstGeom prst="rect">
            <a:avLst/>
          </a:prstGeom>
          <a:noFill/>
          <a:ln>
            <a:noFill/>
          </a:ln>
          <a:extLst>
            <a:ext uri="{53640926-AAD7-44D8-BBD7-CCE9431645EC}">
              <a14:shadowObscured xmlns:a14="http://schemas.microsoft.com/office/drawing/2010/main"/>
            </a:ext>
          </a:extLst>
        </p:spPr>
      </p:pic>
      <p:sp>
        <p:nvSpPr>
          <p:cNvPr id="8" name="TextBox 7">
            <a:extLst>
              <a:ext uri="{FF2B5EF4-FFF2-40B4-BE49-F238E27FC236}">
                <a16:creationId xmlns:a16="http://schemas.microsoft.com/office/drawing/2014/main" id="{29CC9C84-5589-4353-9158-681FD688CE72}"/>
              </a:ext>
            </a:extLst>
          </p:cNvPr>
          <p:cNvSpPr txBox="1"/>
          <p:nvPr/>
        </p:nvSpPr>
        <p:spPr>
          <a:xfrm>
            <a:off x="7509291" y="6215876"/>
            <a:ext cx="2529860" cy="276999"/>
          </a:xfrm>
          <a:prstGeom prst="rect">
            <a:avLst/>
          </a:prstGeom>
          <a:noFill/>
        </p:spPr>
        <p:txBody>
          <a:bodyPr wrap="none" rtlCol="0">
            <a:spAutoFit/>
          </a:bodyPr>
          <a:lstStyle/>
          <a:p>
            <a:r>
              <a:rPr lang="en-GB" sz="1200" i="1" dirty="0">
                <a:solidFill>
                  <a:schemeClr val="accent4"/>
                </a:solidFill>
              </a:rPr>
              <a:t>Used with permission from Microsoft</a:t>
            </a:r>
            <a:endParaRPr lang="en-US" sz="1200" i="1" dirty="0">
              <a:solidFill>
                <a:schemeClr val="accent4"/>
              </a:solidFill>
            </a:endParaRPr>
          </a:p>
        </p:txBody>
      </p:sp>
    </p:spTree>
    <p:extLst>
      <p:ext uri="{BB962C8B-B14F-4D97-AF65-F5344CB8AC3E}">
        <p14:creationId xmlns:p14="http://schemas.microsoft.com/office/powerpoint/2010/main" val="39078056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64528957-F3A4-4041-B353-0ED72EE9ABE2}"/>
              </a:ext>
            </a:extLst>
          </p:cNvPr>
          <p:cNvSpPr>
            <a:spLocks noGrp="1"/>
          </p:cNvSpPr>
          <p:nvPr>
            <p:ph idx="1"/>
          </p:nvPr>
        </p:nvSpPr>
        <p:spPr/>
        <p:txBody>
          <a:bodyPr>
            <a:normAutofit lnSpcReduction="10000"/>
          </a:bodyPr>
          <a:lstStyle/>
          <a:p>
            <a:r>
              <a:rPr lang="en-US" dirty="0"/>
              <a:t>Rules governing transfer of technologies and information across border</a:t>
            </a:r>
          </a:p>
          <a:p>
            <a:r>
              <a:rPr lang="en-US" dirty="0"/>
              <a:t>Software and tools with potential dual use classification</a:t>
            </a:r>
          </a:p>
          <a:p>
            <a:pPr lvl="1"/>
            <a:r>
              <a:rPr lang="en-US" dirty="0"/>
              <a:t>Export Administration Regulations (EAR)</a:t>
            </a:r>
          </a:p>
          <a:p>
            <a:pPr lvl="1"/>
            <a:r>
              <a:rPr lang="en-US" dirty="0"/>
              <a:t>International Traffic in Arms Regulations (ITAR)</a:t>
            </a:r>
          </a:p>
          <a:p>
            <a:r>
              <a:rPr lang="en-US" dirty="0"/>
              <a:t>Data protection rules and regulations</a:t>
            </a:r>
          </a:p>
          <a:p>
            <a:pPr lvl="1"/>
            <a:endParaRPr lang="en-US" dirty="0"/>
          </a:p>
        </p:txBody>
      </p:sp>
      <p:sp>
        <p:nvSpPr>
          <p:cNvPr id="3" name="Title 2">
            <a:extLst>
              <a:ext uri="{FF2B5EF4-FFF2-40B4-BE49-F238E27FC236}">
                <a16:creationId xmlns:a16="http://schemas.microsoft.com/office/drawing/2014/main" id="{340356C4-07B1-40BA-A16A-C74B39B37F62}"/>
              </a:ext>
            </a:extLst>
          </p:cNvPr>
          <p:cNvSpPr>
            <a:spLocks noGrp="1"/>
          </p:cNvSpPr>
          <p:nvPr>
            <p:ph type="title"/>
          </p:nvPr>
        </p:nvSpPr>
        <p:spPr/>
        <p:txBody>
          <a:bodyPr/>
          <a:lstStyle/>
          <a:p>
            <a:r>
              <a:rPr lang="en-US"/>
              <a:t>International Export Controls</a:t>
            </a:r>
            <a:endParaRPr lang="en-US" dirty="0"/>
          </a:p>
        </p:txBody>
      </p:sp>
      <p:sp>
        <p:nvSpPr>
          <p:cNvPr id="4" name="Footer Placeholder 3">
            <a:extLst>
              <a:ext uri="{FF2B5EF4-FFF2-40B4-BE49-F238E27FC236}">
                <a16:creationId xmlns:a16="http://schemas.microsoft.com/office/drawing/2014/main" id="{3BE9A79D-645D-43D4-9FD1-F231E838733C}"/>
              </a:ext>
            </a:extLst>
          </p:cNvPr>
          <p:cNvSpPr>
            <a:spLocks noGrp="1"/>
          </p:cNvSpPr>
          <p:nvPr>
            <p:ph type="ftr" sz="quarter" idx="3"/>
          </p:nvPr>
        </p:nvSpPr>
        <p:spPr>
          <a:xfrm>
            <a:off x="0" y="6537325"/>
            <a:ext cx="12192000" cy="320675"/>
          </a:xfrm>
        </p:spPr>
        <p:txBody>
          <a:bodyPr/>
          <a:lstStyle/>
          <a:p>
            <a:r>
              <a:rPr lang="en-GB"/>
              <a:t>1.5 Policies and Best Practices</a:t>
            </a:r>
            <a:endParaRPr lang="en-US" dirty="0"/>
          </a:p>
        </p:txBody>
      </p:sp>
      <p:sp>
        <p:nvSpPr>
          <p:cNvPr id="5" name="Slide Number Placeholder 4">
            <a:extLst>
              <a:ext uri="{FF2B5EF4-FFF2-40B4-BE49-F238E27FC236}">
                <a16:creationId xmlns:a16="http://schemas.microsoft.com/office/drawing/2014/main" id="{CCCD2EFA-C3D0-4EF4-9043-763E318C62E2}"/>
              </a:ext>
            </a:extLst>
          </p:cNvPr>
          <p:cNvSpPr>
            <a:spLocks noGrp="1"/>
          </p:cNvSpPr>
          <p:nvPr>
            <p:ph type="sldNum" sz="quarter" idx="4"/>
          </p:nvPr>
        </p:nvSpPr>
        <p:spPr>
          <a:xfrm>
            <a:off x="11460163" y="6308725"/>
            <a:ext cx="731837" cy="549275"/>
          </a:xfrm>
        </p:spPr>
        <p:txBody>
          <a:bodyPr/>
          <a:lstStyle/>
          <a:p>
            <a:r>
              <a:rPr lang="en-US" dirty="0"/>
              <a:t>81</a:t>
            </a:r>
          </a:p>
        </p:txBody>
      </p:sp>
    </p:spTree>
    <p:extLst>
      <p:ext uri="{BB962C8B-B14F-4D97-AF65-F5344CB8AC3E}">
        <p14:creationId xmlns:p14="http://schemas.microsoft.com/office/powerpoint/2010/main" val="829023559"/>
      </p:ext>
    </p:extLst>
  </p:cSld>
  <p:clrMapOvr>
    <a:masterClrMapping/>
  </p:clrMapOvr>
</p:sld>
</file>

<file path=ppt/theme/theme1.xml><?xml version="1.0" encoding="utf-8"?>
<a:theme xmlns:a="http://schemas.openxmlformats.org/drawingml/2006/main" name="gtsslides-white">
  <a:themeElements>
    <a:clrScheme name="gtsslides-white">
      <a:dk1>
        <a:srgbClr val="034581"/>
      </a:dk1>
      <a:lt1>
        <a:srgbClr val="000000"/>
      </a:lt1>
      <a:dk2>
        <a:srgbClr val="F8F8F8"/>
      </a:dk2>
      <a:lt2>
        <a:srgbClr val="034581"/>
      </a:lt2>
      <a:accent1>
        <a:srgbClr val="1F54A6"/>
      </a:accent1>
      <a:accent2>
        <a:srgbClr val="5F5F5F"/>
      </a:accent2>
      <a:accent3>
        <a:srgbClr val="808080"/>
      </a:accent3>
      <a:accent4>
        <a:srgbClr val="B2B2B2"/>
      </a:accent4>
      <a:accent5>
        <a:srgbClr val="DDDDDD"/>
      </a:accent5>
      <a:accent6>
        <a:srgbClr val="F8F8F8"/>
      </a:accent6>
      <a:hlink>
        <a:srgbClr val="0000FF"/>
      </a:hlink>
      <a:folHlink>
        <a:srgbClr val="660066"/>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tsslides-lansdscape.potx" id="{9B33E7FF-CDCB-40E9-A8D0-9BCC2A8C60D0}" vid="{8C6AC62F-90E1-485B-A58A-59CED10F960F}"/>
    </a:ext>
  </a:extLst>
</a:theme>
</file>

<file path=ppt/theme/theme2.xml><?xml version="1.0" encoding="utf-8"?>
<a:theme xmlns:a="http://schemas.openxmlformats.org/drawingml/2006/main" name="Office Theme">
  <a:themeElements>
    <a:clrScheme name="gtsslides-white">
      <a:dk1>
        <a:srgbClr val="034581"/>
      </a:dk1>
      <a:lt1>
        <a:srgbClr val="000000"/>
      </a:lt1>
      <a:dk2>
        <a:srgbClr val="F8F8F8"/>
      </a:dk2>
      <a:lt2>
        <a:srgbClr val="034581"/>
      </a:lt2>
      <a:accent1>
        <a:srgbClr val="1F54A6"/>
      </a:accent1>
      <a:accent2>
        <a:srgbClr val="5F5F5F"/>
      </a:accent2>
      <a:accent3>
        <a:srgbClr val="808080"/>
      </a:accent3>
      <a:accent4>
        <a:srgbClr val="B2B2B2"/>
      </a:accent4>
      <a:accent5>
        <a:srgbClr val="DDDDDD"/>
      </a:accent5>
      <a:accent6>
        <a:srgbClr val="F8F8F8"/>
      </a:accent6>
      <a:hlink>
        <a:srgbClr val="0000FF"/>
      </a:hlink>
      <a:folHlink>
        <a:srgbClr val="660066"/>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gtsslides-lansdscape</Template>
  <TotalTime>57</TotalTime>
  <Words>1118</Words>
  <Application>Microsoft Office PowerPoint</Application>
  <PresentationFormat>Widescreen</PresentationFormat>
  <Paragraphs>148</Paragraphs>
  <Slides>16</Slides>
  <Notes>16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Calibri</vt:lpstr>
      <vt:lpstr>Calibri Light</vt:lpstr>
      <vt:lpstr>Courier New</vt:lpstr>
      <vt:lpstr>Times New Roman</vt:lpstr>
      <vt:lpstr>Verdana</vt:lpstr>
      <vt:lpstr>gtsslides-white</vt:lpstr>
      <vt:lpstr>CompTIA Network+ Certification</vt:lpstr>
      <vt:lpstr>PowerPoint Presentation</vt:lpstr>
      <vt:lpstr>Procedures and Standards</vt:lpstr>
      <vt:lpstr>Safety Procedures</vt:lpstr>
      <vt:lpstr>Incident Response Policies (1)</vt:lpstr>
      <vt:lpstr>Incident Response Policies (2)</vt:lpstr>
      <vt:lpstr>NDA and PUA</vt:lpstr>
      <vt:lpstr>PII and DLP</vt:lpstr>
      <vt:lpstr>International Export Controls</vt:lpstr>
      <vt:lpstr>Licensing Restrictions</vt:lpstr>
      <vt:lpstr>System Lifecycle/Asset Disposal</vt:lpstr>
      <vt:lpstr>Password Policy</vt:lpstr>
      <vt:lpstr>Employee Policies (1)</vt:lpstr>
      <vt:lpstr>Employee Policies (2)</vt:lpstr>
      <vt:lpstr>Remote Access Policies</vt:lpstr>
      <vt:lpstr>PowerPoint Presentation</vt:lpstr>
    </vt:vector>
  </TitlesOfParts>
  <Manager>James Pengelly</Manager>
  <Company>gtslearning International Ltd.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 Policies and Best Practices</dc:title>
  <dc:subject>CompTIA Network+ Certification (Exam N10-007)</dc:subject>
  <dc:creator>James Pengelly</dc:creator>
  <dc:description>Slides to accompany a CompTIA Study Guide training course published by gtslearning (gtslearning.com)</dc:description>
  <cp:lastModifiedBy>Kenneth Jones</cp:lastModifiedBy>
  <cp:revision>16</cp:revision>
  <dcterms:created xsi:type="dcterms:W3CDTF">2018-02-13T01:35:43Z</dcterms:created>
  <dcterms:modified xsi:type="dcterms:W3CDTF">2018-05-25T23:35:25Z</dcterms:modified>
  <cp:category>© 2018 gtslearning</cp:category>
</cp:coreProperties>
</file>